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8" r:id="rId3"/>
    <p:sldId id="449" r:id="rId4"/>
    <p:sldId id="451" r:id="rId5"/>
    <p:sldId id="450" r:id="rId6"/>
    <p:sldId id="452" r:id="rId7"/>
    <p:sldId id="461" r:id="rId8"/>
    <p:sldId id="458" r:id="rId9"/>
    <p:sldId id="459" r:id="rId10"/>
    <p:sldId id="456" r:id="rId11"/>
    <p:sldId id="457" r:id="rId12"/>
    <p:sldId id="455" r:id="rId13"/>
    <p:sldId id="453" r:id="rId14"/>
    <p:sldId id="446" r:id="rId15"/>
    <p:sldId id="454" r:id="rId16"/>
    <p:sldId id="460" r:id="rId17"/>
    <p:sldId id="258" r:id="rId1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ur Hancer" initials="OH" lastIdx="1" clrIdx="0">
    <p:extLst>
      <p:ext uri="{19B8F6BF-5375-455C-9EA6-DF929625EA0E}">
        <p15:presenceInfo xmlns:p15="http://schemas.microsoft.com/office/powerpoint/2012/main" userId="S::onur.hancer@qualysense.com::df00e6d2-641f-458e-9cef-202a03b02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BBAC7-1816-4CFC-AE2B-A9C72012EE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E27D03FD-D3ED-4B5F-A7F8-03D1EA996658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54000" r="-54000"/>
          </a:stretch>
        </a:blipFill>
      </dgm:spPr>
      <dgm:t>
        <a:bodyPr anchor="t"/>
        <a:lstStyle/>
        <a:p>
          <a:r>
            <a:rPr lang="en-US" sz="2000" b="1" dirty="0">
              <a:solidFill>
                <a:srgbClr val="C00000"/>
              </a:solidFill>
              <a:latin typeface="Gill Sans Light"/>
            </a:rPr>
            <a:t>ANLIK KALITE   OLCUMU</a:t>
          </a:r>
        </a:p>
      </dgm:t>
    </dgm:pt>
    <dgm:pt modelId="{D4E0CBFA-DC19-473B-A94F-BD43D157908E}" type="parTrans" cxnId="{707A783C-7CFD-40A4-81CD-EC0F3339FD2F}">
      <dgm:prSet/>
      <dgm:spPr/>
      <dgm:t>
        <a:bodyPr/>
        <a:lstStyle/>
        <a:p>
          <a:endParaRPr lang="LID4096"/>
        </a:p>
      </dgm:t>
    </dgm:pt>
    <dgm:pt modelId="{AD6D0DD5-8918-47AE-BF4B-F0D39245FF9F}" type="sibTrans" cxnId="{707A783C-7CFD-40A4-81CD-EC0F3339FD2F}">
      <dgm:prSet/>
      <dgm:spPr/>
      <dgm:t>
        <a:bodyPr/>
        <a:lstStyle/>
        <a:p>
          <a:endParaRPr lang="LID4096"/>
        </a:p>
      </dgm:t>
    </dgm:pt>
    <dgm:pt modelId="{B64E3E14-FE9B-42B3-B768-1CDC7D37C7BB}">
      <dgm:prSet phldrT="[Text]"/>
      <dgm:spPr/>
      <dgm:t>
        <a:bodyPr/>
        <a:lstStyle/>
        <a:p>
          <a:r>
            <a:rPr lang="en-US" dirty="0" err="1">
              <a:latin typeface="Gill Sans Light"/>
            </a:rPr>
            <a:t>Cimlenme</a:t>
          </a:r>
          <a:r>
            <a:rPr lang="en-US" dirty="0">
              <a:latin typeface="Gill Sans Light"/>
            </a:rPr>
            <a:t> </a:t>
          </a:r>
          <a:r>
            <a:rPr lang="en-US" dirty="0" err="1">
              <a:latin typeface="Gill Sans Light"/>
            </a:rPr>
            <a:t>Yuzdeligi</a:t>
          </a:r>
          <a:endParaRPr lang="LID4096" dirty="0">
            <a:latin typeface="Gill Sans Light"/>
          </a:endParaRPr>
        </a:p>
      </dgm:t>
    </dgm:pt>
    <dgm:pt modelId="{5FF1D55E-960B-4CEB-B93C-F80D4747DD20}" type="parTrans" cxnId="{F53B242F-64A8-48AC-B443-7B69153F9598}">
      <dgm:prSet/>
      <dgm:spPr/>
      <dgm:t>
        <a:bodyPr/>
        <a:lstStyle/>
        <a:p>
          <a:endParaRPr lang="LID4096"/>
        </a:p>
      </dgm:t>
    </dgm:pt>
    <dgm:pt modelId="{F37D36A3-7598-4D64-895F-CF7AC2605C6A}" type="sibTrans" cxnId="{F53B242F-64A8-48AC-B443-7B69153F9598}">
      <dgm:prSet/>
      <dgm:spPr/>
      <dgm:t>
        <a:bodyPr/>
        <a:lstStyle/>
        <a:p>
          <a:endParaRPr lang="LID4096"/>
        </a:p>
      </dgm:t>
    </dgm:pt>
    <dgm:pt modelId="{95A0C944-4B4A-4E57-A35F-A93C51A1B096}">
      <dgm:prSet phldrT="[Text]"/>
      <dgm:spPr/>
      <dgm:t>
        <a:bodyPr/>
        <a:lstStyle/>
        <a:p>
          <a:r>
            <a:rPr lang="en-US" dirty="0">
              <a:latin typeface="Gill Sans Light"/>
            </a:rPr>
            <a:t>Vigor </a:t>
          </a:r>
          <a:r>
            <a:rPr lang="en-US" dirty="0" err="1">
              <a:latin typeface="Gill Sans Light"/>
            </a:rPr>
            <a:t>Yuzdeligi</a:t>
          </a:r>
          <a:endParaRPr lang="LID4096" dirty="0">
            <a:latin typeface="Gill Sans Light"/>
          </a:endParaRPr>
        </a:p>
      </dgm:t>
    </dgm:pt>
    <dgm:pt modelId="{9FA23DF0-D9C4-4528-912D-77A6B814A5CE}" type="parTrans" cxnId="{CC6FD6FB-B8C1-4337-ACB1-E5A51E0D7093}">
      <dgm:prSet/>
      <dgm:spPr/>
      <dgm:t>
        <a:bodyPr/>
        <a:lstStyle/>
        <a:p>
          <a:endParaRPr lang="LID4096"/>
        </a:p>
      </dgm:t>
    </dgm:pt>
    <dgm:pt modelId="{4A5AA474-DFC2-4A8E-9EDA-8E70D16674B4}" type="sibTrans" cxnId="{CC6FD6FB-B8C1-4337-ACB1-E5A51E0D7093}">
      <dgm:prSet/>
      <dgm:spPr/>
      <dgm:t>
        <a:bodyPr/>
        <a:lstStyle/>
        <a:p>
          <a:endParaRPr lang="LID4096"/>
        </a:p>
      </dgm:t>
    </dgm:pt>
    <dgm:pt modelId="{C4CB7398-1C56-4C01-8933-B610E1705E6F}">
      <dgm:prSet phldrT="[Text]"/>
      <dgm:spPr/>
      <dgm:t>
        <a:bodyPr/>
        <a:lstStyle/>
        <a:p>
          <a:r>
            <a:rPr lang="en-US" dirty="0" err="1">
              <a:latin typeface="Gill Sans Light"/>
            </a:rPr>
            <a:t>Nem</a:t>
          </a:r>
          <a:r>
            <a:rPr lang="en-US" dirty="0">
              <a:latin typeface="Gill Sans Light"/>
            </a:rPr>
            <a:t> </a:t>
          </a:r>
          <a:r>
            <a:rPr lang="en-US" dirty="0" err="1">
              <a:latin typeface="Gill Sans Light"/>
            </a:rPr>
            <a:t>Orani</a:t>
          </a:r>
          <a:endParaRPr lang="LID4096" dirty="0">
            <a:latin typeface="Gill Sans Light"/>
          </a:endParaRPr>
        </a:p>
      </dgm:t>
    </dgm:pt>
    <dgm:pt modelId="{A92003E3-EC00-426B-AEFF-A8C46E8D4345}" type="parTrans" cxnId="{AACC719D-F667-4176-B76D-4291D80AECF8}">
      <dgm:prSet/>
      <dgm:spPr/>
      <dgm:t>
        <a:bodyPr/>
        <a:lstStyle/>
        <a:p>
          <a:endParaRPr lang="LID4096"/>
        </a:p>
      </dgm:t>
    </dgm:pt>
    <dgm:pt modelId="{1EF1537E-C266-41C5-AF5A-F4C502CAEF13}" type="sibTrans" cxnId="{AACC719D-F667-4176-B76D-4291D80AECF8}">
      <dgm:prSet/>
      <dgm:spPr/>
      <dgm:t>
        <a:bodyPr/>
        <a:lstStyle/>
        <a:p>
          <a:endParaRPr lang="LID4096"/>
        </a:p>
      </dgm:t>
    </dgm:pt>
    <dgm:pt modelId="{65F8600E-D104-4609-B031-38418F111271}">
      <dgm:prSet/>
      <dgm:spPr/>
      <dgm:t>
        <a:bodyPr/>
        <a:lstStyle/>
        <a:p>
          <a:r>
            <a:rPr lang="en-US" dirty="0" err="1">
              <a:latin typeface="Gill Sans Light"/>
            </a:rPr>
            <a:t>Saflik</a:t>
          </a:r>
          <a:r>
            <a:rPr lang="en-US" dirty="0">
              <a:latin typeface="Gill Sans Light"/>
            </a:rPr>
            <a:t> </a:t>
          </a:r>
          <a:r>
            <a:rPr lang="en-US" dirty="0" err="1">
              <a:latin typeface="Gill Sans Light"/>
            </a:rPr>
            <a:t>Yuzdeligi</a:t>
          </a:r>
          <a:endParaRPr lang="LID4096" dirty="0">
            <a:latin typeface="Gill Sans Light"/>
          </a:endParaRPr>
        </a:p>
      </dgm:t>
    </dgm:pt>
    <dgm:pt modelId="{54AFED1A-2642-47AC-B73E-81E703D9FED8}" type="parTrans" cxnId="{A4575495-2D69-4CE7-A58F-FE59F9F93037}">
      <dgm:prSet/>
      <dgm:spPr/>
      <dgm:t>
        <a:bodyPr/>
        <a:lstStyle/>
        <a:p>
          <a:endParaRPr lang="LID4096"/>
        </a:p>
      </dgm:t>
    </dgm:pt>
    <dgm:pt modelId="{03E6CC63-4437-45E2-B7B1-50E49BA640A5}" type="sibTrans" cxnId="{A4575495-2D69-4CE7-A58F-FE59F9F93037}">
      <dgm:prSet/>
      <dgm:spPr/>
      <dgm:t>
        <a:bodyPr/>
        <a:lstStyle/>
        <a:p>
          <a:endParaRPr lang="LID4096"/>
        </a:p>
      </dgm:t>
    </dgm:pt>
    <dgm:pt modelId="{7F2FE988-1376-46FE-A49A-855B8879776F}">
      <dgm:prSet/>
      <dgm:spPr/>
      <dgm:t>
        <a:bodyPr/>
        <a:lstStyle/>
        <a:p>
          <a:r>
            <a:rPr lang="en-US" dirty="0">
              <a:latin typeface="Gill Sans Light"/>
            </a:rPr>
            <a:t>Dane </a:t>
          </a:r>
          <a:r>
            <a:rPr lang="en-US" dirty="0" err="1">
              <a:latin typeface="Gill Sans Light"/>
            </a:rPr>
            <a:t>Sayimi</a:t>
          </a:r>
          <a:endParaRPr lang="LID4096" dirty="0">
            <a:latin typeface="Gill Sans Light"/>
          </a:endParaRPr>
        </a:p>
      </dgm:t>
    </dgm:pt>
    <dgm:pt modelId="{53DAC77E-22D6-403B-A767-74904E1674AA}" type="parTrans" cxnId="{602677A6-6A60-4872-9689-E2262D268986}">
      <dgm:prSet/>
      <dgm:spPr/>
      <dgm:t>
        <a:bodyPr/>
        <a:lstStyle/>
        <a:p>
          <a:endParaRPr lang="LID4096"/>
        </a:p>
      </dgm:t>
    </dgm:pt>
    <dgm:pt modelId="{3CE693E5-2262-4A12-88E6-428AE52E530B}" type="sibTrans" cxnId="{602677A6-6A60-4872-9689-E2262D268986}">
      <dgm:prSet/>
      <dgm:spPr/>
      <dgm:t>
        <a:bodyPr/>
        <a:lstStyle/>
        <a:p>
          <a:endParaRPr lang="LID4096"/>
        </a:p>
      </dgm:t>
    </dgm:pt>
    <dgm:pt modelId="{63C211B4-ED07-48A5-9B6F-B245686F322E}">
      <dgm:prSet/>
      <dgm:spPr/>
      <dgm:t>
        <a:bodyPr/>
        <a:lstStyle/>
        <a:p>
          <a:r>
            <a:rPr lang="en-US" dirty="0">
              <a:latin typeface="Gill Sans Light"/>
            </a:rPr>
            <a:t>AP</a:t>
          </a:r>
          <a:endParaRPr lang="LID4096" dirty="0">
            <a:latin typeface="Gill Sans Light"/>
          </a:endParaRPr>
        </a:p>
      </dgm:t>
    </dgm:pt>
    <dgm:pt modelId="{9B023DA5-4FA7-4F03-854B-7A770136D7A8}" type="parTrans" cxnId="{63760C71-AFE5-4692-BD68-7DCB06AC5FB4}">
      <dgm:prSet/>
      <dgm:spPr/>
      <dgm:t>
        <a:bodyPr/>
        <a:lstStyle/>
        <a:p>
          <a:endParaRPr lang="LID4096"/>
        </a:p>
      </dgm:t>
    </dgm:pt>
    <dgm:pt modelId="{CC114A39-619C-4D7E-A45E-4A2F08F1EE32}" type="sibTrans" cxnId="{63760C71-AFE5-4692-BD68-7DCB06AC5FB4}">
      <dgm:prSet/>
      <dgm:spPr/>
      <dgm:t>
        <a:bodyPr/>
        <a:lstStyle/>
        <a:p>
          <a:endParaRPr lang="LID4096"/>
        </a:p>
      </dgm:t>
    </dgm:pt>
    <dgm:pt modelId="{845B3342-5D67-41CC-BDD6-58D366E3E113}">
      <dgm:prSet/>
      <dgm:spPr/>
      <dgm:t>
        <a:bodyPr/>
        <a:lstStyle/>
        <a:p>
          <a:r>
            <a:rPr lang="en-US" dirty="0">
              <a:latin typeface="Gill Sans Light"/>
            </a:rPr>
            <a:t>FIZIKI KALITE</a:t>
          </a:r>
          <a:endParaRPr lang="LID4096" dirty="0">
            <a:latin typeface="Gill Sans Light"/>
          </a:endParaRPr>
        </a:p>
      </dgm:t>
    </dgm:pt>
    <dgm:pt modelId="{1C4EE6C8-47D5-4CFE-8251-D01DF39CF430}" type="parTrans" cxnId="{E0CE209B-A148-4831-8BFD-6428B6AF1747}">
      <dgm:prSet/>
      <dgm:spPr/>
      <dgm:t>
        <a:bodyPr/>
        <a:lstStyle/>
        <a:p>
          <a:endParaRPr lang="LID4096"/>
        </a:p>
      </dgm:t>
    </dgm:pt>
    <dgm:pt modelId="{E904791E-C296-46E2-98D6-0CE2671CE95C}" type="sibTrans" cxnId="{E0CE209B-A148-4831-8BFD-6428B6AF1747}">
      <dgm:prSet/>
      <dgm:spPr/>
      <dgm:t>
        <a:bodyPr/>
        <a:lstStyle/>
        <a:p>
          <a:endParaRPr lang="LID4096"/>
        </a:p>
      </dgm:t>
    </dgm:pt>
    <dgm:pt modelId="{EC56EC78-6EB1-4B3C-9724-C33E53C99450}" type="pres">
      <dgm:prSet presAssocID="{C1FBBAC7-1816-4CFC-AE2B-A9C72012EE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7B352-C42F-40DA-9400-F99AB32447B8}" type="pres">
      <dgm:prSet presAssocID="{E27D03FD-D3ED-4B5F-A7F8-03D1EA996658}" presName="centerShape" presStyleLbl="node0" presStyleIdx="0" presStyleCnt="1" custScaleX="166932" custScaleY="166932" custLinFactNeighborX="-773" custLinFactNeighborY="-1628"/>
      <dgm:spPr/>
    </dgm:pt>
    <dgm:pt modelId="{11F6392A-C7F4-4162-A256-D9E4768C1285}" type="pres">
      <dgm:prSet presAssocID="{B64E3E14-FE9B-42B3-B768-1CDC7D37C7BB}" presName="node" presStyleLbl="node1" presStyleIdx="0" presStyleCnt="7">
        <dgm:presLayoutVars>
          <dgm:bulletEnabled val="1"/>
        </dgm:presLayoutVars>
      </dgm:prSet>
      <dgm:spPr/>
    </dgm:pt>
    <dgm:pt modelId="{2FEE281C-1C05-40B4-BA90-1D84B76A3DB0}" type="pres">
      <dgm:prSet presAssocID="{B64E3E14-FE9B-42B3-B768-1CDC7D37C7BB}" presName="dummy" presStyleCnt="0"/>
      <dgm:spPr/>
    </dgm:pt>
    <dgm:pt modelId="{8A859A66-7315-4D78-9432-9017D61300D7}" type="pres">
      <dgm:prSet presAssocID="{F37D36A3-7598-4D64-895F-CF7AC2605C6A}" presName="sibTrans" presStyleLbl="sibTrans2D1" presStyleIdx="0" presStyleCnt="7" custLinFactNeighborX="-3864" custLinFactNeighborY="1604"/>
      <dgm:spPr/>
    </dgm:pt>
    <dgm:pt modelId="{58527FA7-4BF3-4CE0-8B7A-06914E241495}" type="pres">
      <dgm:prSet presAssocID="{95A0C944-4B4A-4E57-A35F-A93C51A1B096}" presName="node" presStyleLbl="node1" presStyleIdx="1" presStyleCnt="7">
        <dgm:presLayoutVars>
          <dgm:bulletEnabled val="1"/>
        </dgm:presLayoutVars>
      </dgm:prSet>
      <dgm:spPr/>
    </dgm:pt>
    <dgm:pt modelId="{904F4163-FD10-40D5-9E42-E5A75AA2898D}" type="pres">
      <dgm:prSet presAssocID="{95A0C944-4B4A-4E57-A35F-A93C51A1B096}" presName="dummy" presStyleCnt="0"/>
      <dgm:spPr/>
    </dgm:pt>
    <dgm:pt modelId="{2322A4A9-74F2-48B9-8815-A91EC414E475}" type="pres">
      <dgm:prSet presAssocID="{4A5AA474-DFC2-4A8E-9EDA-8E70D16674B4}" presName="sibTrans" presStyleLbl="sibTrans2D1" presStyleIdx="1" presStyleCnt="7"/>
      <dgm:spPr/>
    </dgm:pt>
    <dgm:pt modelId="{0E5A5EF3-01F1-4D20-AC46-711A4A5F13DE}" type="pres">
      <dgm:prSet presAssocID="{65F8600E-D104-4609-B031-38418F111271}" presName="node" presStyleLbl="node1" presStyleIdx="2" presStyleCnt="7">
        <dgm:presLayoutVars>
          <dgm:bulletEnabled val="1"/>
        </dgm:presLayoutVars>
      </dgm:prSet>
      <dgm:spPr/>
    </dgm:pt>
    <dgm:pt modelId="{8B9577B6-E4B1-4832-B0F1-7798B270C96F}" type="pres">
      <dgm:prSet presAssocID="{65F8600E-D104-4609-B031-38418F111271}" presName="dummy" presStyleCnt="0"/>
      <dgm:spPr/>
    </dgm:pt>
    <dgm:pt modelId="{7CB6B4FD-6505-4E32-A902-AC615F517CFF}" type="pres">
      <dgm:prSet presAssocID="{03E6CC63-4437-45E2-B7B1-50E49BA640A5}" presName="sibTrans" presStyleLbl="sibTrans2D1" presStyleIdx="2" presStyleCnt="7"/>
      <dgm:spPr/>
    </dgm:pt>
    <dgm:pt modelId="{9B51962D-F4BE-49CC-9995-0036DB899DF1}" type="pres">
      <dgm:prSet presAssocID="{7F2FE988-1376-46FE-A49A-855B8879776F}" presName="node" presStyleLbl="node1" presStyleIdx="3" presStyleCnt="7">
        <dgm:presLayoutVars>
          <dgm:bulletEnabled val="1"/>
        </dgm:presLayoutVars>
      </dgm:prSet>
      <dgm:spPr/>
    </dgm:pt>
    <dgm:pt modelId="{B655431C-CB82-42EA-A49C-FE6AAED58580}" type="pres">
      <dgm:prSet presAssocID="{7F2FE988-1376-46FE-A49A-855B8879776F}" presName="dummy" presStyleCnt="0"/>
      <dgm:spPr/>
    </dgm:pt>
    <dgm:pt modelId="{10456949-AADF-4DED-A984-9A98B68E0AF3}" type="pres">
      <dgm:prSet presAssocID="{3CE693E5-2262-4A12-88E6-428AE52E530B}" presName="sibTrans" presStyleLbl="sibTrans2D1" presStyleIdx="3" presStyleCnt="7"/>
      <dgm:spPr/>
    </dgm:pt>
    <dgm:pt modelId="{DA5BFA8F-050F-4647-8A56-8C55DC071B05}" type="pres">
      <dgm:prSet presAssocID="{845B3342-5D67-41CC-BDD6-58D366E3E113}" presName="node" presStyleLbl="node1" presStyleIdx="4" presStyleCnt="7">
        <dgm:presLayoutVars>
          <dgm:bulletEnabled val="1"/>
        </dgm:presLayoutVars>
      </dgm:prSet>
      <dgm:spPr/>
    </dgm:pt>
    <dgm:pt modelId="{687C3EA6-B3CD-491F-A9B2-84BF397E16AE}" type="pres">
      <dgm:prSet presAssocID="{845B3342-5D67-41CC-BDD6-58D366E3E113}" presName="dummy" presStyleCnt="0"/>
      <dgm:spPr/>
    </dgm:pt>
    <dgm:pt modelId="{540823CA-68A2-4A63-9A47-B4BAE0EFE5CC}" type="pres">
      <dgm:prSet presAssocID="{E904791E-C296-46E2-98D6-0CE2671CE95C}" presName="sibTrans" presStyleLbl="sibTrans2D1" presStyleIdx="4" presStyleCnt="7"/>
      <dgm:spPr/>
    </dgm:pt>
    <dgm:pt modelId="{D5C3309A-9162-4FA1-A51A-E08409B0E064}" type="pres">
      <dgm:prSet presAssocID="{63C211B4-ED07-48A5-9B6F-B245686F322E}" presName="node" presStyleLbl="node1" presStyleIdx="5" presStyleCnt="7">
        <dgm:presLayoutVars>
          <dgm:bulletEnabled val="1"/>
        </dgm:presLayoutVars>
      </dgm:prSet>
      <dgm:spPr/>
    </dgm:pt>
    <dgm:pt modelId="{2D695739-BFD7-4E3A-A38D-FF8E11771341}" type="pres">
      <dgm:prSet presAssocID="{63C211B4-ED07-48A5-9B6F-B245686F322E}" presName="dummy" presStyleCnt="0"/>
      <dgm:spPr/>
    </dgm:pt>
    <dgm:pt modelId="{A75C6CC5-9C0F-4501-B7BD-5A8069C194E0}" type="pres">
      <dgm:prSet presAssocID="{CC114A39-619C-4D7E-A45E-4A2F08F1EE32}" presName="sibTrans" presStyleLbl="sibTrans2D1" presStyleIdx="5" presStyleCnt="7"/>
      <dgm:spPr/>
    </dgm:pt>
    <dgm:pt modelId="{E2768CE6-82B9-4D36-AF91-594417C6D5CB}" type="pres">
      <dgm:prSet presAssocID="{C4CB7398-1C56-4C01-8933-B610E1705E6F}" presName="node" presStyleLbl="node1" presStyleIdx="6" presStyleCnt="7">
        <dgm:presLayoutVars>
          <dgm:bulletEnabled val="1"/>
        </dgm:presLayoutVars>
      </dgm:prSet>
      <dgm:spPr/>
    </dgm:pt>
    <dgm:pt modelId="{89EBA4BD-CA8D-4BCF-9557-1B4C4CF05878}" type="pres">
      <dgm:prSet presAssocID="{C4CB7398-1C56-4C01-8933-B610E1705E6F}" presName="dummy" presStyleCnt="0"/>
      <dgm:spPr/>
    </dgm:pt>
    <dgm:pt modelId="{32152676-87AC-48D8-8976-193800CDA8DD}" type="pres">
      <dgm:prSet presAssocID="{1EF1537E-C266-41C5-AF5A-F4C502CAEF13}" presName="sibTrans" presStyleLbl="sibTrans2D1" presStyleIdx="6" presStyleCnt="7"/>
      <dgm:spPr/>
    </dgm:pt>
  </dgm:ptLst>
  <dgm:cxnLst>
    <dgm:cxn modelId="{D1824B00-728C-4EDC-8EC4-13E3432C4E68}" type="presOf" srcId="{C1FBBAC7-1816-4CFC-AE2B-A9C72012EE6A}" destId="{EC56EC78-6EB1-4B3C-9724-C33E53C99450}" srcOrd="0" destOrd="0" presId="urn:microsoft.com/office/officeart/2005/8/layout/radial6"/>
    <dgm:cxn modelId="{1BB5360C-CFEA-473A-8B79-C0446369AA91}" type="presOf" srcId="{F37D36A3-7598-4D64-895F-CF7AC2605C6A}" destId="{8A859A66-7315-4D78-9432-9017D61300D7}" srcOrd="0" destOrd="0" presId="urn:microsoft.com/office/officeart/2005/8/layout/radial6"/>
    <dgm:cxn modelId="{BD33300E-898A-4929-A594-6BBC92039D1D}" type="presOf" srcId="{95A0C944-4B4A-4E57-A35F-A93C51A1B096}" destId="{58527FA7-4BF3-4CE0-8B7A-06914E241495}" srcOrd="0" destOrd="0" presId="urn:microsoft.com/office/officeart/2005/8/layout/radial6"/>
    <dgm:cxn modelId="{DBB31A15-6222-4DCA-9F2E-AE3F21192ABB}" type="presOf" srcId="{63C211B4-ED07-48A5-9B6F-B245686F322E}" destId="{D5C3309A-9162-4FA1-A51A-E08409B0E064}" srcOrd="0" destOrd="0" presId="urn:microsoft.com/office/officeart/2005/8/layout/radial6"/>
    <dgm:cxn modelId="{08152C18-2AFA-4091-803F-4B86DB97C191}" type="presOf" srcId="{845B3342-5D67-41CC-BDD6-58D366E3E113}" destId="{DA5BFA8F-050F-4647-8A56-8C55DC071B05}" srcOrd="0" destOrd="0" presId="urn:microsoft.com/office/officeart/2005/8/layout/radial6"/>
    <dgm:cxn modelId="{F53B242F-64A8-48AC-B443-7B69153F9598}" srcId="{E27D03FD-D3ED-4B5F-A7F8-03D1EA996658}" destId="{B64E3E14-FE9B-42B3-B768-1CDC7D37C7BB}" srcOrd="0" destOrd="0" parTransId="{5FF1D55E-960B-4CEB-B93C-F80D4747DD20}" sibTransId="{F37D36A3-7598-4D64-895F-CF7AC2605C6A}"/>
    <dgm:cxn modelId="{3BC3C736-5D92-4B69-8026-92D90E4AE2CE}" type="presOf" srcId="{4A5AA474-DFC2-4A8E-9EDA-8E70D16674B4}" destId="{2322A4A9-74F2-48B9-8815-A91EC414E475}" srcOrd="0" destOrd="0" presId="urn:microsoft.com/office/officeart/2005/8/layout/radial6"/>
    <dgm:cxn modelId="{A271AC37-387E-4A27-A840-A288D3C19B98}" type="presOf" srcId="{03E6CC63-4437-45E2-B7B1-50E49BA640A5}" destId="{7CB6B4FD-6505-4E32-A902-AC615F517CFF}" srcOrd="0" destOrd="0" presId="urn:microsoft.com/office/officeart/2005/8/layout/radial6"/>
    <dgm:cxn modelId="{EAEDFD3A-7C9B-4F00-A942-06F8DBDA85A3}" type="presOf" srcId="{E904791E-C296-46E2-98D6-0CE2671CE95C}" destId="{540823CA-68A2-4A63-9A47-B4BAE0EFE5CC}" srcOrd="0" destOrd="0" presId="urn:microsoft.com/office/officeart/2005/8/layout/radial6"/>
    <dgm:cxn modelId="{707A783C-7CFD-40A4-81CD-EC0F3339FD2F}" srcId="{C1FBBAC7-1816-4CFC-AE2B-A9C72012EE6A}" destId="{E27D03FD-D3ED-4B5F-A7F8-03D1EA996658}" srcOrd="0" destOrd="0" parTransId="{D4E0CBFA-DC19-473B-A94F-BD43D157908E}" sibTransId="{AD6D0DD5-8918-47AE-BF4B-F0D39245FF9F}"/>
    <dgm:cxn modelId="{63760C71-AFE5-4692-BD68-7DCB06AC5FB4}" srcId="{E27D03FD-D3ED-4B5F-A7F8-03D1EA996658}" destId="{63C211B4-ED07-48A5-9B6F-B245686F322E}" srcOrd="5" destOrd="0" parTransId="{9B023DA5-4FA7-4F03-854B-7A770136D7A8}" sibTransId="{CC114A39-619C-4D7E-A45E-4A2F08F1EE32}"/>
    <dgm:cxn modelId="{739BCE51-8EDF-47EE-B155-3D57AB7A9A62}" type="presOf" srcId="{B64E3E14-FE9B-42B3-B768-1CDC7D37C7BB}" destId="{11F6392A-C7F4-4162-A256-D9E4768C1285}" srcOrd="0" destOrd="0" presId="urn:microsoft.com/office/officeart/2005/8/layout/radial6"/>
    <dgm:cxn modelId="{D1809A72-C85E-44BA-98C9-64BA09E72ADB}" type="presOf" srcId="{65F8600E-D104-4609-B031-38418F111271}" destId="{0E5A5EF3-01F1-4D20-AC46-711A4A5F13DE}" srcOrd="0" destOrd="0" presId="urn:microsoft.com/office/officeart/2005/8/layout/radial6"/>
    <dgm:cxn modelId="{7F81FB7A-1F0E-40DD-9C0A-06026A8C9755}" type="presOf" srcId="{CC114A39-619C-4D7E-A45E-4A2F08F1EE32}" destId="{A75C6CC5-9C0F-4501-B7BD-5A8069C194E0}" srcOrd="0" destOrd="0" presId="urn:microsoft.com/office/officeart/2005/8/layout/radial6"/>
    <dgm:cxn modelId="{C029948F-842C-47DA-8500-64AFFDDC7F29}" type="presOf" srcId="{7F2FE988-1376-46FE-A49A-855B8879776F}" destId="{9B51962D-F4BE-49CC-9995-0036DB899DF1}" srcOrd="0" destOrd="0" presId="urn:microsoft.com/office/officeart/2005/8/layout/radial6"/>
    <dgm:cxn modelId="{A4575495-2D69-4CE7-A58F-FE59F9F93037}" srcId="{E27D03FD-D3ED-4B5F-A7F8-03D1EA996658}" destId="{65F8600E-D104-4609-B031-38418F111271}" srcOrd="2" destOrd="0" parTransId="{54AFED1A-2642-47AC-B73E-81E703D9FED8}" sibTransId="{03E6CC63-4437-45E2-B7B1-50E49BA640A5}"/>
    <dgm:cxn modelId="{E0CE209B-A148-4831-8BFD-6428B6AF1747}" srcId="{E27D03FD-D3ED-4B5F-A7F8-03D1EA996658}" destId="{845B3342-5D67-41CC-BDD6-58D366E3E113}" srcOrd="4" destOrd="0" parTransId="{1C4EE6C8-47D5-4CFE-8251-D01DF39CF430}" sibTransId="{E904791E-C296-46E2-98D6-0CE2671CE95C}"/>
    <dgm:cxn modelId="{AACC719D-F667-4176-B76D-4291D80AECF8}" srcId="{E27D03FD-D3ED-4B5F-A7F8-03D1EA996658}" destId="{C4CB7398-1C56-4C01-8933-B610E1705E6F}" srcOrd="6" destOrd="0" parTransId="{A92003E3-EC00-426B-AEFF-A8C46E8D4345}" sibTransId="{1EF1537E-C266-41C5-AF5A-F4C502CAEF13}"/>
    <dgm:cxn modelId="{602677A6-6A60-4872-9689-E2262D268986}" srcId="{E27D03FD-D3ED-4B5F-A7F8-03D1EA996658}" destId="{7F2FE988-1376-46FE-A49A-855B8879776F}" srcOrd="3" destOrd="0" parTransId="{53DAC77E-22D6-403B-A767-74904E1674AA}" sibTransId="{3CE693E5-2262-4A12-88E6-428AE52E530B}"/>
    <dgm:cxn modelId="{143540C5-F719-4645-AA30-7C40914C3A05}" type="presOf" srcId="{E27D03FD-D3ED-4B5F-A7F8-03D1EA996658}" destId="{D037B352-C42F-40DA-9400-F99AB32447B8}" srcOrd="0" destOrd="0" presId="urn:microsoft.com/office/officeart/2005/8/layout/radial6"/>
    <dgm:cxn modelId="{41A93DCC-1F31-450C-A1E0-BB63E0B32658}" type="presOf" srcId="{C4CB7398-1C56-4C01-8933-B610E1705E6F}" destId="{E2768CE6-82B9-4D36-AF91-594417C6D5CB}" srcOrd="0" destOrd="0" presId="urn:microsoft.com/office/officeart/2005/8/layout/radial6"/>
    <dgm:cxn modelId="{02CB44D0-47FF-4834-A52E-A7452E7A942D}" type="presOf" srcId="{3CE693E5-2262-4A12-88E6-428AE52E530B}" destId="{10456949-AADF-4DED-A984-9A98B68E0AF3}" srcOrd="0" destOrd="0" presId="urn:microsoft.com/office/officeart/2005/8/layout/radial6"/>
    <dgm:cxn modelId="{03E461E0-868F-4D72-992D-F1D161F0963A}" type="presOf" srcId="{1EF1537E-C266-41C5-AF5A-F4C502CAEF13}" destId="{32152676-87AC-48D8-8976-193800CDA8DD}" srcOrd="0" destOrd="0" presId="urn:microsoft.com/office/officeart/2005/8/layout/radial6"/>
    <dgm:cxn modelId="{CC6FD6FB-B8C1-4337-ACB1-E5A51E0D7093}" srcId="{E27D03FD-D3ED-4B5F-A7F8-03D1EA996658}" destId="{95A0C944-4B4A-4E57-A35F-A93C51A1B096}" srcOrd="1" destOrd="0" parTransId="{9FA23DF0-D9C4-4528-912D-77A6B814A5CE}" sibTransId="{4A5AA474-DFC2-4A8E-9EDA-8E70D16674B4}"/>
    <dgm:cxn modelId="{52A83EED-6168-4D63-9518-961138099B97}" type="presParOf" srcId="{EC56EC78-6EB1-4B3C-9724-C33E53C99450}" destId="{D037B352-C42F-40DA-9400-F99AB32447B8}" srcOrd="0" destOrd="0" presId="urn:microsoft.com/office/officeart/2005/8/layout/radial6"/>
    <dgm:cxn modelId="{165C6823-5722-4FBE-99F6-5767E17B0EC4}" type="presParOf" srcId="{EC56EC78-6EB1-4B3C-9724-C33E53C99450}" destId="{11F6392A-C7F4-4162-A256-D9E4768C1285}" srcOrd="1" destOrd="0" presId="urn:microsoft.com/office/officeart/2005/8/layout/radial6"/>
    <dgm:cxn modelId="{A30B4F79-A94C-4F6E-89E3-82E015940500}" type="presParOf" srcId="{EC56EC78-6EB1-4B3C-9724-C33E53C99450}" destId="{2FEE281C-1C05-40B4-BA90-1D84B76A3DB0}" srcOrd="2" destOrd="0" presId="urn:microsoft.com/office/officeart/2005/8/layout/radial6"/>
    <dgm:cxn modelId="{D7E56BB5-5AFB-43EB-B33E-D0894CB92945}" type="presParOf" srcId="{EC56EC78-6EB1-4B3C-9724-C33E53C99450}" destId="{8A859A66-7315-4D78-9432-9017D61300D7}" srcOrd="3" destOrd="0" presId="urn:microsoft.com/office/officeart/2005/8/layout/radial6"/>
    <dgm:cxn modelId="{5C01ED78-4A98-40C4-B41F-917B686630BB}" type="presParOf" srcId="{EC56EC78-6EB1-4B3C-9724-C33E53C99450}" destId="{58527FA7-4BF3-4CE0-8B7A-06914E241495}" srcOrd="4" destOrd="0" presId="urn:microsoft.com/office/officeart/2005/8/layout/radial6"/>
    <dgm:cxn modelId="{27038090-AE8B-45BE-A63F-D0227F8A5063}" type="presParOf" srcId="{EC56EC78-6EB1-4B3C-9724-C33E53C99450}" destId="{904F4163-FD10-40D5-9E42-E5A75AA2898D}" srcOrd="5" destOrd="0" presId="urn:microsoft.com/office/officeart/2005/8/layout/radial6"/>
    <dgm:cxn modelId="{0F94DB17-8DD4-4113-82F9-2261EC132DB2}" type="presParOf" srcId="{EC56EC78-6EB1-4B3C-9724-C33E53C99450}" destId="{2322A4A9-74F2-48B9-8815-A91EC414E475}" srcOrd="6" destOrd="0" presId="urn:microsoft.com/office/officeart/2005/8/layout/radial6"/>
    <dgm:cxn modelId="{43391DB5-1CAE-47E6-8391-45ADCC6D9002}" type="presParOf" srcId="{EC56EC78-6EB1-4B3C-9724-C33E53C99450}" destId="{0E5A5EF3-01F1-4D20-AC46-711A4A5F13DE}" srcOrd="7" destOrd="0" presId="urn:microsoft.com/office/officeart/2005/8/layout/radial6"/>
    <dgm:cxn modelId="{D57D6FEB-A083-45D1-8792-A6BA9CB67340}" type="presParOf" srcId="{EC56EC78-6EB1-4B3C-9724-C33E53C99450}" destId="{8B9577B6-E4B1-4832-B0F1-7798B270C96F}" srcOrd="8" destOrd="0" presId="urn:microsoft.com/office/officeart/2005/8/layout/radial6"/>
    <dgm:cxn modelId="{DCD617E0-58E1-4E81-896F-BDBB9F6913CB}" type="presParOf" srcId="{EC56EC78-6EB1-4B3C-9724-C33E53C99450}" destId="{7CB6B4FD-6505-4E32-A902-AC615F517CFF}" srcOrd="9" destOrd="0" presId="urn:microsoft.com/office/officeart/2005/8/layout/radial6"/>
    <dgm:cxn modelId="{27FC4FD4-7B0F-4EAC-969E-9A43F7F4807E}" type="presParOf" srcId="{EC56EC78-6EB1-4B3C-9724-C33E53C99450}" destId="{9B51962D-F4BE-49CC-9995-0036DB899DF1}" srcOrd="10" destOrd="0" presId="urn:microsoft.com/office/officeart/2005/8/layout/radial6"/>
    <dgm:cxn modelId="{88BEF70A-E1F4-4397-B7D9-5B05E73BF985}" type="presParOf" srcId="{EC56EC78-6EB1-4B3C-9724-C33E53C99450}" destId="{B655431C-CB82-42EA-A49C-FE6AAED58580}" srcOrd="11" destOrd="0" presId="urn:microsoft.com/office/officeart/2005/8/layout/radial6"/>
    <dgm:cxn modelId="{B1B9E7A3-CF40-40A4-B4FC-D8EE7238A57B}" type="presParOf" srcId="{EC56EC78-6EB1-4B3C-9724-C33E53C99450}" destId="{10456949-AADF-4DED-A984-9A98B68E0AF3}" srcOrd="12" destOrd="0" presId="urn:microsoft.com/office/officeart/2005/8/layout/radial6"/>
    <dgm:cxn modelId="{4109916A-B551-44CC-BA64-FBCC4B8D81B5}" type="presParOf" srcId="{EC56EC78-6EB1-4B3C-9724-C33E53C99450}" destId="{DA5BFA8F-050F-4647-8A56-8C55DC071B05}" srcOrd="13" destOrd="0" presId="urn:microsoft.com/office/officeart/2005/8/layout/radial6"/>
    <dgm:cxn modelId="{73851328-C55E-4DA1-A535-97971415736E}" type="presParOf" srcId="{EC56EC78-6EB1-4B3C-9724-C33E53C99450}" destId="{687C3EA6-B3CD-491F-A9B2-84BF397E16AE}" srcOrd="14" destOrd="0" presId="urn:microsoft.com/office/officeart/2005/8/layout/radial6"/>
    <dgm:cxn modelId="{29944925-D014-433E-9AD6-588F70ADCB9D}" type="presParOf" srcId="{EC56EC78-6EB1-4B3C-9724-C33E53C99450}" destId="{540823CA-68A2-4A63-9A47-B4BAE0EFE5CC}" srcOrd="15" destOrd="0" presId="urn:microsoft.com/office/officeart/2005/8/layout/radial6"/>
    <dgm:cxn modelId="{B8D64A42-51A5-49EE-8AFD-EEB3C4F5F68F}" type="presParOf" srcId="{EC56EC78-6EB1-4B3C-9724-C33E53C99450}" destId="{D5C3309A-9162-4FA1-A51A-E08409B0E064}" srcOrd="16" destOrd="0" presId="urn:microsoft.com/office/officeart/2005/8/layout/radial6"/>
    <dgm:cxn modelId="{DAEC9F3E-44F7-4D3D-B5BF-CAD9B28D4D26}" type="presParOf" srcId="{EC56EC78-6EB1-4B3C-9724-C33E53C99450}" destId="{2D695739-BFD7-4E3A-A38D-FF8E11771341}" srcOrd="17" destOrd="0" presId="urn:microsoft.com/office/officeart/2005/8/layout/radial6"/>
    <dgm:cxn modelId="{027D19B8-3AAD-4933-B431-29F861F9414C}" type="presParOf" srcId="{EC56EC78-6EB1-4B3C-9724-C33E53C99450}" destId="{A75C6CC5-9C0F-4501-B7BD-5A8069C194E0}" srcOrd="18" destOrd="0" presId="urn:microsoft.com/office/officeart/2005/8/layout/radial6"/>
    <dgm:cxn modelId="{5FEE9116-17E5-4908-81C5-B7DDA9F934BF}" type="presParOf" srcId="{EC56EC78-6EB1-4B3C-9724-C33E53C99450}" destId="{E2768CE6-82B9-4D36-AF91-594417C6D5CB}" srcOrd="19" destOrd="0" presId="urn:microsoft.com/office/officeart/2005/8/layout/radial6"/>
    <dgm:cxn modelId="{0B0B7260-9AFB-408F-AE9E-4303CA32B3DA}" type="presParOf" srcId="{EC56EC78-6EB1-4B3C-9724-C33E53C99450}" destId="{89EBA4BD-CA8D-4BCF-9557-1B4C4CF05878}" srcOrd="20" destOrd="0" presId="urn:microsoft.com/office/officeart/2005/8/layout/radial6"/>
    <dgm:cxn modelId="{21F091B0-D5A2-48BD-A95F-1D0AF45C568B}" type="presParOf" srcId="{EC56EC78-6EB1-4B3C-9724-C33E53C99450}" destId="{32152676-87AC-48D8-8976-193800CDA8D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BBAC7-1816-4CFC-AE2B-A9C72012EE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E27D03FD-D3ED-4B5F-A7F8-03D1EA996658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54000" r="-54000"/>
          </a:stretch>
        </a:blipFill>
      </dgm:spPr>
      <dgm:t>
        <a:bodyPr anchor="t"/>
        <a:lstStyle/>
        <a:p>
          <a:r>
            <a:rPr lang="en-US" sz="2000" b="1" dirty="0">
              <a:solidFill>
                <a:srgbClr val="C00000"/>
              </a:solidFill>
              <a:latin typeface="Gill Sans Light"/>
            </a:rPr>
            <a:t>COKLU  ISLEME</a:t>
          </a:r>
        </a:p>
      </dgm:t>
    </dgm:pt>
    <dgm:pt modelId="{D4E0CBFA-DC19-473B-A94F-BD43D157908E}" type="parTrans" cxnId="{707A783C-7CFD-40A4-81CD-EC0F3339FD2F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AD6D0DD5-8918-47AE-BF4B-F0D39245FF9F}" type="sibTrans" cxnId="{707A783C-7CFD-40A4-81CD-EC0F3339FD2F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B64E3E14-FE9B-42B3-B768-1CDC7D37C7BB}">
      <dgm:prSet phldrT="[Text]"/>
      <dgm:spPr/>
      <dgm:t>
        <a:bodyPr/>
        <a:lstStyle/>
        <a:p>
          <a:r>
            <a:rPr lang="en-US" dirty="0">
              <a:latin typeface="Gill Sans Light"/>
            </a:rPr>
            <a:t>Gravity </a:t>
          </a:r>
          <a:r>
            <a:rPr lang="en-US" dirty="0" err="1">
              <a:latin typeface="Gill Sans Light"/>
            </a:rPr>
            <a:t>Masasi</a:t>
          </a:r>
          <a:endParaRPr lang="LID4096" dirty="0">
            <a:latin typeface="Gill Sans Light"/>
          </a:endParaRPr>
        </a:p>
      </dgm:t>
    </dgm:pt>
    <dgm:pt modelId="{5FF1D55E-960B-4CEB-B93C-F80D4747DD20}" type="parTrans" cxnId="{F53B242F-64A8-48AC-B443-7B69153F9598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F37D36A3-7598-4D64-895F-CF7AC2605C6A}" type="sibTrans" cxnId="{F53B242F-64A8-48AC-B443-7B69153F9598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95A0C944-4B4A-4E57-A35F-A93C51A1B096}">
      <dgm:prSet phldrT="[Text]"/>
      <dgm:spPr/>
      <dgm:t>
        <a:bodyPr/>
        <a:lstStyle/>
        <a:p>
          <a:r>
            <a:rPr lang="en-US" dirty="0" err="1">
              <a:latin typeface="Gill Sans Light"/>
            </a:rPr>
            <a:t>Boylama</a:t>
          </a:r>
          <a:endParaRPr lang="LID4096" dirty="0">
            <a:latin typeface="Gill Sans Light"/>
          </a:endParaRPr>
        </a:p>
      </dgm:t>
    </dgm:pt>
    <dgm:pt modelId="{9FA23DF0-D9C4-4528-912D-77A6B814A5CE}" type="parTrans" cxnId="{CC6FD6FB-B8C1-4337-ACB1-E5A51E0D7093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4A5AA474-DFC2-4A8E-9EDA-8E70D16674B4}" type="sibTrans" cxnId="{CC6FD6FB-B8C1-4337-ACB1-E5A51E0D7093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C4CB7398-1C56-4C01-8933-B610E1705E6F}">
      <dgm:prSet phldrT="[Text]"/>
      <dgm:spPr/>
      <dgm:t>
        <a:bodyPr/>
        <a:lstStyle/>
        <a:p>
          <a:r>
            <a:rPr lang="en-US" dirty="0" err="1">
              <a:latin typeface="Gill Sans Light"/>
            </a:rPr>
            <a:t>Yuksek</a:t>
          </a:r>
          <a:r>
            <a:rPr lang="en-US" dirty="0">
              <a:latin typeface="Gill Sans Light"/>
            </a:rPr>
            <a:t> </a:t>
          </a:r>
          <a:r>
            <a:rPr lang="en-US" dirty="0" err="1">
              <a:latin typeface="Gill Sans Light"/>
            </a:rPr>
            <a:t>Saflik</a:t>
          </a:r>
          <a:r>
            <a:rPr lang="en-US" dirty="0">
              <a:latin typeface="Gill Sans Light"/>
            </a:rPr>
            <a:t> </a:t>
          </a:r>
          <a:endParaRPr lang="LID4096" dirty="0">
            <a:latin typeface="Gill Sans Light"/>
          </a:endParaRPr>
        </a:p>
      </dgm:t>
    </dgm:pt>
    <dgm:pt modelId="{A92003E3-EC00-426B-AEFF-A8C46E8D4345}" type="parTrans" cxnId="{AACC719D-F667-4176-B76D-4291D80AECF8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1EF1537E-C266-41C5-AF5A-F4C502CAEF13}" type="sibTrans" cxnId="{AACC719D-F667-4176-B76D-4291D80AECF8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65F8600E-D104-4609-B031-38418F111271}">
      <dgm:prSet/>
      <dgm:spPr/>
      <dgm:t>
        <a:bodyPr/>
        <a:lstStyle/>
        <a:p>
          <a:r>
            <a:rPr lang="en-US" dirty="0" err="1">
              <a:latin typeface="Gill Sans Light"/>
            </a:rPr>
            <a:t>Renk</a:t>
          </a:r>
          <a:endParaRPr lang="LID4096" dirty="0">
            <a:latin typeface="Gill Sans Light"/>
          </a:endParaRPr>
        </a:p>
      </dgm:t>
    </dgm:pt>
    <dgm:pt modelId="{54AFED1A-2642-47AC-B73E-81E703D9FED8}" type="parTrans" cxnId="{A4575495-2D69-4CE7-A58F-FE59F9F93037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03E6CC63-4437-45E2-B7B1-50E49BA640A5}" type="sibTrans" cxnId="{A4575495-2D69-4CE7-A58F-FE59F9F93037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882692E0-5731-49C1-B542-7AB13C7D7023}">
      <dgm:prSet/>
      <dgm:spPr/>
      <dgm:t>
        <a:bodyPr/>
        <a:lstStyle/>
        <a:p>
          <a:r>
            <a:rPr lang="en-US" dirty="0" err="1">
              <a:latin typeface="Gill Sans Light"/>
            </a:rPr>
            <a:t>Yuksek</a:t>
          </a:r>
          <a:r>
            <a:rPr lang="en-US" dirty="0">
              <a:latin typeface="Gill Sans Light"/>
            </a:rPr>
            <a:t> </a:t>
          </a:r>
          <a:r>
            <a:rPr lang="en-US" dirty="0" err="1">
              <a:latin typeface="Gill Sans Light"/>
            </a:rPr>
            <a:t>Cimlenme</a:t>
          </a:r>
          <a:endParaRPr lang="LID4096" dirty="0">
            <a:latin typeface="Gill Sans Light"/>
          </a:endParaRPr>
        </a:p>
      </dgm:t>
    </dgm:pt>
    <dgm:pt modelId="{1F778FC8-FE2E-432C-A607-D2DB6DDD93B2}" type="parTrans" cxnId="{A7B97BC1-7280-4CAD-BD3A-7B725B4C85A9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9A6A1F6C-B97E-4292-AFDB-081304849F66}" type="sibTrans" cxnId="{A7B97BC1-7280-4CAD-BD3A-7B725B4C85A9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7F2FE988-1376-46FE-A49A-855B8879776F}">
      <dgm:prSet/>
      <dgm:spPr/>
      <dgm:t>
        <a:bodyPr/>
        <a:lstStyle/>
        <a:p>
          <a:r>
            <a:rPr lang="en-US" dirty="0">
              <a:latin typeface="Gill Sans Light"/>
            </a:rPr>
            <a:t>Dane </a:t>
          </a:r>
          <a:r>
            <a:rPr lang="en-US" dirty="0" err="1">
              <a:latin typeface="Gill Sans Light"/>
            </a:rPr>
            <a:t>Sayimi</a:t>
          </a:r>
          <a:endParaRPr lang="LID4096" dirty="0">
            <a:latin typeface="Gill Sans Light"/>
          </a:endParaRPr>
        </a:p>
      </dgm:t>
    </dgm:pt>
    <dgm:pt modelId="{53DAC77E-22D6-403B-A767-74904E1674AA}" type="parTrans" cxnId="{602677A6-6A60-4872-9689-E2262D268986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3CE693E5-2262-4A12-88E6-428AE52E530B}" type="sibTrans" cxnId="{602677A6-6A60-4872-9689-E2262D268986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63C211B4-ED07-48A5-9B6F-B245686F322E}">
      <dgm:prSet/>
      <dgm:spPr/>
      <dgm:t>
        <a:bodyPr/>
        <a:lstStyle/>
        <a:p>
          <a:r>
            <a:rPr lang="en-US" dirty="0" err="1">
              <a:latin typeface="Gill Sans Light"/>
            </a:rPr>
            <a:t>GDOlu</a:t>
          </a:r>
          <a:r>
            <a:rPr lang="en-US" dirty="0">
              <a:latin typeface="Gill Sans Light"/>
            </a:rPr>
            <a:t> / </a:t>
          </a:r>
          <a:r>
            <a:rPr lang="en-US" dirty="0" err="1">
              <a:latin typeface="Gill Sans Light"/>
            </a:rPr>
            <a:t>GDOsuz</a:t>
          </a:r>
          <a:endParaRPr lang="LID4096" dirty="0">
            <a:latin typeface="Gill Sans Light"/>
          </a:endParaRPr>
        </a:p>
      </dgm:t>
    </dgm:pt>
    <dgm:pt modelId="{9B023DA5-4FA7-4F03-854B-7A770136D7A8}" type="parTrans" cxnId="{63760C71-AFE5-4692-BD68-7DCB06AC5FB4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CC114A39-619C-4D7E-A45E-4A2F08F1EE32}" type="sibTrans" cxnId="{63760C71-AFE5-4692-BD68-7DCB06AC5FB4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845B3342-5D67-41CC-BDD6-58D366E3E113}">
      <dgm:prSet/>
      <dgm:spPr/>
      <dgm:t>
        <a:bodyPr/>
        <a:lstStyle/>
        <a:p>
          <a:r>
            <a:rPr lang="en-US" dirty="0" err="1">
              <a:latin typeface="Gill Sans Light"/>
            </a:rPr>
            <a:t>Fiziki</a:t>
          </a:r>
          <a:r>
            <a:rPr lang="en-US" dirty="0">
              <a:latin typeface="Gill Sans Light"/>
            </a:rPr>
            <a:t> </a:t>
          </a:r>
          <a:r>
            <a:rPr lang="en-US" dirty="0" err="1">
              <a:latin typeface="Gill Sans Light"/>
            </a:rPr>
            <a:t>Hasar</a:t>
          </a:r>
          <a:endParaRPr lang="LID4096" dirty="0">
            <a:latin typeface="Gill Sans Light"/>
          </a:endParaRPr>
        </a:p>
      </dgm:t>
    </dgm:pt>
    <dgm:pt modelId="{1C4EE6C8-47D5-4CFE-8251-D01DF39CF430}" type="parTrans" cxnId="{E0CE209B-A148-4831-8BFD-6428B6AF1747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E904791E-C296-46E2-98D6-0CE2671CE95C}" type="sibTrans" cxnId="{E0CE209B-A148-4831-8BFD-6428B6AF1747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0DE3BC96-6BB1-41D4-A798-D6E42C8652CF}">
      <dgm:prSet/>
      <dgm:spPr/>
      <dgm:t>
        <a:bodyPr/>
        <a:lstStyle/>
        <a:p>
          <a:r>
            <a:rPr lang="en-US" dirty="0" err="1">
              <a:latin typeface="Gill Sans Light"/>
            </a:rPr>
            <a:t>Yuksek</a:t>
          </a:r>
          <a:r>
            <a:rPr lang="en-US" dirty="0">
              <a:latin typeface="Gill Sans Light"/>
            </a:rPr>
            <a:t> Vigor</a:t>
          </a:r>
          <a:endParaRPr lang="LID4096" dirty="0">
            <a:latin typeface="Gill Sans Light"/>
          </a:endParaRPr>
        </a:p>
      </dgm:t>
    </dgm:pt>
    <dgm:pt modelId="{C9B1635D-69F1-4E7B-9AA6-BFBCFBE03170}" type="parTrans" cxnId="{8755E5F7-1637-48B4-B6CF-31BD95D9F930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D2107EA4-93C3-485C-9576-CE05622DF640}" type="sibTrans" cxnId="{8755E5F7-1637-48B4-B6CF-31BD95D9F930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F505A3CA-5FF3-498A-ABA1-E56EC3AEBB90}">
      <dgm:prSet phldrT="[Text]"/>
      <dgm:spPr/>
      <dgm:t>
        <a:bodyPr/>
        <a:lstStyle/>
        <a:p>
          <a:r>
            <a:rPr lang="en-US" dirty="0" err="1">
              <a:latin typeface="Gill Sans Light"/>
            </a:rPr>
            <a:t>Hastalik</a:t>
          </a:r>
          <a:endParaRPr lang="LID4096" dirty="0">
            <a:latin typeface="Gill Sans Light"/>
          </a:endParaRPr>
        </a:p>
      </dgm:t>
    </dgm:pt>
    <dgm:pt modelId="{0BBC1188-800E-4668-A6BE-67401D5DF702}" type="parTrans" cxnId="{02C3BCB1-CF92-439D-85BC-678D0746F206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994CEA6A-741B-4E13-AD71-5AFF9AD64FB7}" type="sibTrans" cxnId="{02C3BCB1-CF92-439D-85BC-678D0746F206}">
      <dgm:prSet/>
      <dgm:spPr/>
      <dgm:t>
        <a:bodyPr/>
        <a:lstStyle/>
        <a:p>
          <a:endParaRPr lang="LID4096">
            <a:latin typeface="Gill Sans Light"/>
          </a:endParaRPr>
        </a:p>
      </dgm:t>
    </dgm:pt>
    <dgm:pt modelId="{EC56EC78-6EB1-4B3C-9724-C33E53C99450}" type="pres">
      <dgm:prSet presAssocID="{C1FBBAC7-1816-4CFC-AE2B-A9C72012EE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7B352-C42F-40DA-9400-F99AB32447B8}" type="pres">
      <dgm:prSet presAssocID="{E27D03FD-D3ED-4B5F-A7F8-03D1EA996658}" presName="centerShape" presStyleLbl="node0" presStyleIdx="0" presStyleCnt="1" custScaleX="166932" custScaleY="166932" custLinFactNeighborX="-773" custLinFactNeighborY="-1628"/>
      <dgm:spPr/>
    </dgm:pt>
    <dgm:pt modelId="{11F6392A-C7F4-4162-A256-D9E4768C1285}" type="pres">
      <dgm:prSet presAssocID="{B64E3E14-FE9B-42B3-B768-1CDC7D37C7BB}" presName="node" presStyleLbl="node1" presStyleIdx="0" presStyleCnt="10">
        <dgm:presLayoutVars>
          <dgm:bulletEnabled val="1"/>
        </dgm:presLayoutVars>
      </dgm:prSet>
      <dgm:spPr/>
    </dgm:pt>
    <dgm:pt modelId="{2FEE281C-1C05-40B4-BA90-1D84B76A3DB0}" type="pres">
      <dgm:prSet presAssocID="{B64E3E14-FE9B-42B3-B768-1CDC7D37C7BB}" presName="dummy" presStyleCnt="0"/>
      <dgm:spPr/>
    </dgm:pt>
    <dgm:pt modelId="{8A859A66-7315-4D78-9432-9017D61300D7}" type="pres">
      <dgm:prSet presAssocID="{F37D36A3-7598-4D64-895F-CF7AC2605C6A}" presName="sibTrans" presStyleLbl="sibTrans2D1" presStyleIdx="0" presStyleCnt="10" custLinFactNeighborX="-3864" custLinFactNeighborY="1604"/>
      <dgm:spPr/>
    </dgm:pt>
    <dgm:pt modelId="{58527FA7-4BF3-4CE0-8B7A-06914E241495}" type="pres">
      <dgm:prSet presAssocID="{95A0C944-4B4A-4E57-A35F-A93C51A1B096}" presName="node" presStyleLbl="node1" presStyleIdx="1" presStyleCnt="10">
        <dgm:presLayoutVars>
          <dgm:bulletEnabled val="1"/>
        </dgm:presLayoutVars>
      </dgm:prSet>
      <dgm:spPr/>
    </dgm:pt>
    <dgm:pt modelId="{904F4163-FD10-40D5-9E42-E5A75AA2898D}" type="pres">
      <dgm:prSet presAssocID="{95A0C944-4B4A-4E57-A35F-A93C51A1B096}" presName="dummy" presStyleCnt="0"/>
      <dgm:spPr/>
    </dgm:pt>
    <dgm:pt modelId="{2322A4A9-74F2-48B9-8815-A91EC414E475}" type="pres">
      <dgm:prSet presAssocID="{4A5AA474-DFC2-4A8E-9EDA-8E70D16674B4}" presName="sibTrans" presStyleLbl="sibTrans2D1" presStyleIdx="1" presStyleCnt="10"/>
      <dgm:spPr/>
    </dgm:pt>
    <dgm:pt modelId="{0E5A5EF3-01F1-4D20-AC46-711A4A5F13DE}" type="pres">
      <dgm:prSet presAssocID="{65F8600E-D104-4609-B031-38418F111271}" presName="node" presStyleLbl="node1" presStyleIdx="2" presStyleCnt="10">
        <dgm:presLayoutVars>
          <dgm:bulletEnabled val="1"/>
        </dgm:presLayoutVars>
      </dgm:prSet>
      <dgm:spPr/>
    </dgm:pt>
    <dgm:pt modelId="{8B9577B6-E4B1-4832-B0F1-7798B270C96F}" type="pres">
      <dgm:prSet presAssocID="{65F8600E-D104-4609-B031-38418F111271}" presName="dummy" presStyleCnt="0"/>
      <dgm:spPr/>
    </dgm:pt>
    <dgm:pt modelId="{7CB6B4FD-6505-4E32-A902-AC615F517CFF}" type="pres">
      <dgm:prSet presAssocID="{03E6CC63-4437-45E2-B7B1-50E49BA640A5}" presName="sibTrans" presStyleLbl="sibTrans2D1" presStyleIdx="2" presStyleCnt="10"/>
      <dgm:spPr/>
    </dgm:pt>
    <dgm:pt modelId="{9B51962D-F4BE-49CC-9995-0036DB899DF1}" type="pres">
      <dgm:prSet presAssocID="{7F2FE988-1376-46FE-A49A-855B8879776F}" presName="node" presStyleLbl="node1" presStyleIdx="3" presStyleCnt="10">
        <dgm:presLayoutVars>
          <dgm:bulletEnabled val="1"/>
        </dgm:presLayoutVars>
      </dgm:prSet>
      <dgm:spPr/>
    </dgm:pt>
    <dgm:pt modelId="{B655431C-CB82-42EA-A49C-FE6AAED58580}" type="pres">
      <dgm:prSet presAssocID="{7F2FE988-1376-46FE-A49A-855B8879776F}" presName="dummy" presStyleCnt="0"/>
      <dgm:spPr/>
    </dgm:pt>
    <dgm:pt modelId="{10456949-AADF-4DED-A984-9A98B68E0AF3}" type="pres">
      <dgm:prSet presAssocID="{3CE693E5-2262-4A12-88E6-428AE52E530B}" presName="sibTrans" presStyleLbl="sibTrans2D1" presStyleIdx="3" presStyleCnt="10"/>
      <dgm:spPr/>
    </dgm:pt>
    <dgm:pt modelId="{DA5BFA8F-050F-4647-8A56-8C55DC071B05}" type="pres">
      <dgm:prSet presAssocID="{845B3342-5D67-41CC-BDD6-58D366E3E113}" presName="node" presStyleLbl="node1" presStyleIdx="4" presStyleCnt="10">
        <dgm:presLayoutVars>
          <dgm:bulletEnabled val="1"/>
        </dgm:presLayoutVars>
      </dgm:prSet>
      <dgm:spPr/>
    </dgm:pt>
    <dgm:pt modelId="{687C3EA6-B3CD-491F-A9B2-84BF397E16AE}" type="pres">
      <dgm:prSet presAssocID="{845B3342-5D67-41CC-BDD6-58D366E3E113}" presName="dummy" presStyleCnt="0"/>
      <dgm:spPr/>
    </dgm:pt>
    <dgm:pt modelId="{540823CA-68A2-4A63-9A47-B4BAE0EFE5CC}" type="pres">
      <dgm:prSet presAssocID="{E904791E-C296-46E2-98D6-0CE2671CE95C}" presName="sibTrans" presStyleLbl="sibTrans2D1" presStyleIdx="4" presStyleCnt="10"/>
      <dgm:spPr/>
    </dgm:pt>
    <dgm:pt modelId="{D5C3309A-9162-4FA1-A51A-E08409B0E064}" type="pres">
      <dgm:prSet presAssocID="{63C211B4-ED07-48A5-9B6F-B245686F322E}" presName="node" presStyleLbl="node1" presStyleIdx="5" presStyleCnt="10">
        <dgm:presLayoutVars>
          <dgm:bulletEnabled val="1"/>
        </dgm:presLayoutVars>
      </dgm:prSet>
      <dgm:spPr/>
    </dgm:pt>
    <dgm:pt modelId="{2D695739-BFD7-4E3A-A38D-FF8E11771341}" type="pres">
      <dgm:prSet presAssocID="{63C211B4-ED07-48A5-9B6F-B245686F322E}" presName="dummy" presStyleCnt="0"/>
      <dgm:spPr/>
    </dgm:pt>
    <dgm:pt modelId="{A75C6CC5-9C0F-4501-B7BD-5A8069C194E0}" type="pres">
      <dgm:prSet presAssocID="{CC114A39-619C-4D7E-A45E-4A2F08F1EE32}" presName="sibTrans" presStyleLbl="sibTrans2D1" presStyleIdx="5" presStyleCnt="10"/>
      <dgm:spPr/>
    </dgm:pt>
    <dgm:pt modelId="{BD89B0EC-6A0A-43D2-8EF4-F4926D746A0D}" type="pres">
      <dgm:prSet presAssocID="{882692E0-5731-49C1-B542-7AB13C7D7023}" presName="node" presStyleLbl="node1" presStyleIdx="6" presStyleCnt="10">
        <dgm:presLayoutVars>
          <dgm:bulletEnabled val="1"/>
        </dgm:presLayoutVars>
      </dgm:prSet>
      <dgm:spPr/>
    </dgm:pt>
    <dgm:pt modelId="{16E73E3A-AB6D-4956-8AC6-8C3BC0348A33}" type="pres">
      <dgm:prSet presAssocID="{882692E0-5731-49C1-B542-7AB13C7D7023}" presName="dummy" presStyleCnt="0"/>
      <dgm:spPr/>
    </dgm:pt>
    <dgm:pt modelId="{352ABEF4-8823-4212-8A61-9A80E1A9FB1D}" type="pres">
      <dgm:prSet presAssocID="{9A6A1F6C-B97E-4292-AFDB-081304849F66}" presName="sibTrans" presStyleLbl="sibTrans2D1" presStyleIdx="6" presStyleCnt="10"/>
      <dgm:spPr/>
    </dgm:pt>
    <dgm:pt modelId="{20B5FB7E-EBC3-4B8D-BEF8-3ECE63B6C38F}" type="pres">
      <dgm:prSet presAssocID="{0DE3BC96-6BB1-41D4-A798-D6E42C8652CF}" presName="node" presStyleLbl="node1" presStyleIdx="7" presStyleCnt="10">
        <dgm:presLayoutVars>
          <dgm:bulletEnabled val="1"/>
        </dgm:presLayoutVars>
      </dgm:prSet>
      <dgm:spPr/>
    </dgm:pt>
    <dgm:pt modelId="{6990BA60-E078-4632-8421-F07309E2D10F}" type="pres">
      <dgm:prSet presAssocID="{0DE3BC96-6BB1-41D4-A798-D6E42C8652CF}" presName="dummy" presStyleCnt="0"/>
      <dgm:spPr/>
    </dgm:pt>
    <dgm:pt modelId="{13CDFB69-A98D-4B6A-9CD8-E1B0ED427859}" type="pres">
      <dgm:prSet presAssocID="{D2107EA4-93C3-485C-9576-CE05622DF640}" presName="sibTrans" presStyleLbl="sibTrans2D1" presStyleIdx="7" presStyleCnt="10"/>
      <dgm:spPr/>
    </dgm:pt>
    <dgm:pt modelId="{E2768CE6-82B9-4D36-AF91-594417C6D5CB}" type="pres">
      <dgm:prSet presAssocID="{C4CB7398-1C56-4C01-8933-B610E1705E6F}" presName="node" presStyleLbl="node1" presStyleIdx="8" presStyleCnt="10">
        <dgm:presLayoutVars>
          <dgm:bulletEnabled val="1"/>
        </dgm:presLayoutVars>
      </dgm:prSet>
      <dgm:spPr/>
    </dgm:pt>
    <dgm:pt modelId="{89EBA4BD-CA8D-4BCF-9557-1B4C4CF05878}" type="pres">
      <dgm:prSet presAssocID="{C4CB7398-1C56-4C01-8933-B610E1705E6F}" presName="dummy" presStyleCnt="0"/>
      <dgm:spPr/>
    </dgm:pt>
    <dgm:pt modelId="{32152676-87AC-48D8-8976-193800CDA8DD}" type="pres">
      <dgm:prSet presAssocID="{1EF1537E-C266-41C5-AF5A-F4C502CAEF13}" presName="sibTrans" presStyleLbl="sibTrans2D1" presStyleIdx="8" presStyleCnt="10"/>
      <dgm:spPr/>
    </dgm:pt>
    <dgm:pt modelId="{3EE4FE97-594D-4506-8FE3-03CB00D34F19}" type="pres">
      <dgm:prSet presAssocID="{F505A3CA-5FF3-498A-ABA1-E56EC3AEBB90}" presName="node" presStyleLbl="node1" presStyleIdx="9" presStyleCnt="10">
        <dgm:presLayoutVars>
          <dgm:bulletEnabled val="1"/>
        </dgm:presLayoutVars>
      </dgm:prSet>
      <dgm:spPr/>
    </dgm:pt>
    <dgm:pt modelId="{D4EB7045-D884-419F-A42E-1DF197080FB7}" type="pres">
      <dgm:prSet presAssocID="{F505A3CA-5FF3-498A-ABA1-E56EC3AEBB90}" presName="dummy" presStyleCnt="0"/>
      <dgm:spPr/>
    </dgm:pt>
    <dgm:pt modelId="{040870F9-D354-4A85-959E-F312E52ECC83}" type="pres">
      <dgm:prSet presAssocID="{994CEA6A-741B-4E13-AD71-5AFF9AD64FB7}" presName="sibTrans" presStyleLbl="sibTrans2D1" presStyleIdx="9" presStyleCnt="10"/>
      <dgm:spPr/>
    </dgm:pt>
  </dgm:ptLst>
  <dgm:cxnLst>
    <dgm:cxn modelId="{D1824B00-728C-4EDC-8EC4-13E3432C4E68}" type="presOf" srcId="{C1FBBAC7-1816-4CFC-AE2B-A9C72012EE6A}" destId="{EC56EC78-6EB1-4B3C-9724-C33E53C99450}" srcOrd="0" destOrd="0" presId="urn:microsoft.com/office/officeart/2005/8/layout/radial6"/>
    <dgm:cxn modelId="{C52F5A0A-1784-4465-8413-685E78CF2713}" type="presOf" srcId="{9A6A1F6C-B97E-4292-AFDB-081304849F66}" destId="{352ABEF4-8823-4212-8A61-9A80E1A9FB1D}" srcOrd="0" destOrd="0" presId="urn:microsoft.com/office/officeart/2005/8/layout/radial6"/>
    <dgm:cxn modelId="{1BB5360C-CFEA-473A-8B79-C0446369AA91}" type="presOf" srcId="{F37D36A3-7598-4D64-895F-CF7AC2605C6A}" destId="{8A859A66-7315-4D78-9432-9017D61300D7}" srcOrd="0" destOrd="0" presId="urn:microsoft.com/office/officeart/2005/8/layout/radial6"/>
    <dgm:cxn modelId="{DA0ECB0D-D77D-4250-8706-0F8E0FF8FF1E}" type="presOf" srcId="{882692E0-5731-49C1-B542-7AB13C7D7023}" destId="{BD89B0EC-6A0A-43D2-8EF4-F4926D746A0D}" srcOrd="0" destOrd="0" presId="urn:microsoft.com/office/officeart/2005/8/layout/radial6"/>
    <dgm:cxn modelId="{BD33300E-898A-4929-A594-6BBC92039D1D}" type="presOf" srcId="{95A0C944-4B4A-4E57-A35F-A93C51A1B096}" destId="{58527FA7-4BF3-4CE0-8B7A-06914E241495}" srcOrd="0" destOrd="0" presId="urn:microsoft.com/office/officeart/2005/8/layout/radial6"/>
    <dgm:cxn modelId="{DBB31A15-6222-4DCA-9F2E-AE3F21192ABB}" type="presOf" srcId="{63C211B4-ED07-48A5-9B6F-B245686F322E}" destId="{D5C3309A-9162-4FA1-A51A-E08409B0E064}" srcOrd="0" destOrd="0" presId="urn:microsoft.com/office/officeart/2005/8/layout/radial6"/>
    <dgm:cxn modelId="{68DF4917-91B7-4863-AD70-7F2C1CA187A5}" type="presOf" srcId="{D2107EA4-93C3-485C-9576-CE05622DF640}" destId="{13CDFB69-A98D-4B6A-9CD8-E1B0ED427859}" srcOrd="0" destOrd="0" presId="urn:microsoft.com/office/officeart/2005/8/layout/radial6"/>
    <dgm:cxn modelId="{08152C18-2AFA-4091-803F-4B86DB97C191}" type="presOf" srcId="{845B3342-5D67-41CC-BDD6-58D366E3E113}" destId="{DA5BFA8F-050F-4647-8A56-8C55DC071B05}" srcOrd="0" destOrd="0" presId="urn:microsoft.com/office/officeart/2005/8/layout/radial6"/>
    <dgm:cxn modelId="{D69A2624-A898-40B7-8E30-B4B5D963BFC3}" type="presOf" srcId="{F505A3CA-5FF3-498A-ABA1-E56EC3AEBB90}" destId="{3EE4FE97-594D-4506-8FE3-03CB00D34F19}" srcOrd="0" destOrd="0" presId="urn:microsoft.com/office/officeart/2005/8/layout/radial6"/>
    <dgm:cxn modelId="{58577C28-E0A0-48AC-A349-6AC557B191F4}" type="presOf" srcId="{994CEA6A-741B-4E13-AD71-5AFF9AD64FB7}" destId="{040870F9-D354-4A85-959E-F312E52ECC83}" srcOrd="0" destOrd="0" presId="urn:microsoft.com/office/officeart/2005/8/layout/radial6"/>
    <dgm:cxn modelId="{F53B242F-64A8-48AC-B443-7B69153F9598}" srcId="{E27D03FD-D3ED-4B5F-A7F8-03D1EA996658}" destId="{B64E3E14-FE9B-42B3-B768-1CDC7D37C7BB}" srcOrd="0" destOrd="0" parTransId="{5FF1D55E-960B-4CEB-B93C-F80D4747DD20}" sibTransId="{F37D36A3-7598-4D64-895F-CF7AC2605C6A}"/>
    <dgm:cxn modelId="{3BC3C736-5D92-4B69-8026-92D90E4AE2CE}" type="presOf" srcId="{4A5AA474-DFC2-4A8E-9EDA-8E70D16674B4}" destId="{2322A4A9-74F2-48B9-8815-A91EC414E475}" srcOrd="0" destOrd="0" presId="urn:microsoft.com/office/officeart/2005/8/layout/radial6"/>
    <dgm:cxn modelId="{A271AC37-387E-4A27-A840-A288D3C19B98}" type="presOf" srcId="{03E6CC63-4437-45E2-B7B1-50E49BA640A5}" destId="{7CB6B4FD-6505-4E32-A902-AC615F517CFF}" srcOrd="0" destOrd="0" presId="urn:microsoft.com/office/officeart/2005/8/layout/radial6"/>
    <dgm:cxn modelId="{EAEDFD3A-7C9B-4F00-A942-06F8DBDA85A3}" type="presOf" srcId="{E904791E-C296-46E2-98D6-0CE2671CE95C}" destId="{540823CA-68A2-4A63-9A47-B4BAE0EFE5CC}" srcOrd="0" destOrd="0" presId="urn:microsoft.com/office/officeart/2005/8/layout/radial6"/>
    <dgm:cxn modelId="{707A783C-7CFD-40A4-81CD-EC0F3339FD2F}" srcId="{C1FBBAC7-1816-4CFC-AE2B-A9C72012EE6A}" destId="{E27D03FD-D3ED-4B5F-A7F8-03D1EA996658}" srcOrd="0" destOrd="0" parTransId="{D4E0CBFA-DC19-473B-A94F-BD43D157908E}" sibTransId="{AD6D0DD5-8918-47AE-BF4B-F0D39245FF9F}"/>
    <dgm:cxn modelId="{63760C71-AFE5-4692-BD68-7DCB06AC5FB4}" srcId="{E27D03FD-D3ED-4B5F-A7F8-03D1EA996658}" destId="{63C211B4-ED07-48A5-9B6F-B245686F322E}" srcOrd="5" destOrd="0" parTransId="{9B023DA5-4FA7-4F03-854B-7A770136D7A8}" sibTransId="{CC114A39-619C-4D7E-A45E-4A2F08F1EE32}"/>
    <dgm:cxn modelId="{739BCE51-8EDF-47EE-B155-3D57AB7A9A62}" type="presOf" srcId="{B64E3E14-FE9B-42B3-B768-1CDC7D37C7BB}" destId="{11F6392A-C7F4-4162-A256-D9E4768C1285}" srcOrd="0" destOrd="0" presId="urn:microsoft.com/office/officeart/2005/8/layout/radial6"/>
    <dgm:cxn modelId="{D1809A72-C85E-44BA-98C9-64BA09E72ADB}" type="presOf" srcId="{65F8600E-D104-4609-B031-38418F111271}" destId="{0E5A5EF3-01F1-4D20-AC46-711A4A5F13DE}" srcOrd="0" destOrd="0" presId="urn:microsoft.com/office/officeart/2005/8/layout/radial6"/>
    <dgm:cxn modelId="{7F81FB7A-1F0E-40DD-9C0A-06026A8C9755}" type="presOf" srcId="{CC114A39-619C-4D7E-A45E-4A2F08F1EE32}" destId="{A75C6CC5-9C0F-4501-B7BD-5A8069C194E0}" srcOrd="0" destOrd="0" presId="urn:microsoft.com/office/officeart/2005/8/layout/radial6"/>
    <dgm:cxn modelId="{C029948F-842C-47DA-8500-64AFFDDC7F29}" type="presOf" srcId="{7F2FE988-1376-46FE-A49A-855B8879776F}" destId="{9B51962D-F4BE-49CC-9995-0036DB899DF1}" srcOrd="0" destOrd="0" presId="urn:microsoft.com/office/officeart/2005/8/layout/radial6"/>
    <dgm:cxn modelId="{A4575495-2D69-4CE7-A58F-FE59F9F93037}" srcId="{E27D03FD-D3ED-4B5F-A7F8-03D1EA996658}" destId="{65F8600E-D104-4609-B031-38418F111271}" srcOrd="2" destOrd="0" parTransId="{54AFED1A-2642-47AC-B73E-81E703D9FED8}" sibTransId="{03E6CC63-4437-45E2-B7B1-50E49BA640A5}"/>
    <dgm:cxn modelId="{E0CE209B-A148-4831-8BFD-6428B6AF1747}" srcId="{E27D03FD-D3ED-4B5F-A7F8-03D1EA996658}" destId="{845B3342-5D67-41CC-BDD6-58D366E3E113}" srcOrd="4" destOrd="0" parTransId="{1C4EE6C8-47D5-4CFE-8251-D01DF39CF430}" sibTransId="{E904791E-C296-46E2-98D6-0CE2671CE95C}"/>
    <dgm:cxn modelId="{AACC719D-F667-4176-B76D-4291D80AECF8}" srcId="{E27D03FD-D3ED-4B5F-A7F8-03D1EA996658}" destId="{C4CB7398-1C56-4C01-8933-B610E1705E6F}" srcOrd="8" destOrd="0" parTransId="{A92003E3-EC00-426B-AEFF-A8C46E8D4345}" sibTransId="{1EF1537E-C266-41C5-AF5A-F4C502CAEF13}"/>
    <dgm:cxn modelId="{602677A6-6A60-4872-9689-E2262D268986}" srcId="{E27D03FD-D3ED-4B5F-A7F8-03D1EA996658}" destId="{7F2FE988-1376-46FE-A49A-855B8879776F}" srcOrd="3" destOrd="0" parTransId="{53DAC77E-22D6-403B-A767-74904E1674AA}" sibTransId="{3CE693E5-2262-4A12-88E6-428AE52E530B}"/>
    <dgm:cxn modelId="{02C3BCB1-CF92-439D-85BC-678D0746F206}" srcId="{E27D03FD-D3ED-4B5F-A7F8-03D1EA996658}" destId="{F505A3CA-5FF3-498A-ABA1-E56EC3AEBB90}" srcOrd="9" destOrd="0" parTransId="{0BBC1188-800E-4668-A6BE-67401D5DF702}" sibTransId="{994CEA6A-741B-4E13-AD71-5AFF9AD64FB7}"/>
    <dgm:cxn modelId="{A7B97BC1-7280-4CAD-BD3A-7B725B4C85A9}" srcId="{E27D03FD-D3ED-4B5F-A7F8-03D1EA996658}" destId="{882692E0-5731-49C1-B542-7AB13C7D7023}" srcOrd="6" destOrd="0" parTransId="{1F778FC8-FE2E-432C-A607-D2DB6DDD93B2}" sibTransId="{9A6A1F6C-B97E-4292-AFDB-081304849F66}"/>
    <dgm:cxn modelId="{143540C5-F719-4645-AA30-7C40914C3A05}" type="presOf" srcId="{E27D03FD-D3ED-4B5F-A7F8-03D1EA996658}" destId="{D037B352-C42F-40DA-9400-F99AB32447B8}" srcOrd="0" destOrd="0" presId="urn:microsoft.com/office/officeart/2005/8/layout/radial6"/>
    <dgm:cxn modelId="{41A93DCC-1F31-450C-A1E0-BB63E0B32658}" type="presOf" srcId="{C4CB7398-1C56-4C01-8933-B610E1705E6F}" destId="{E2768CE6-82B9-4D36-AF91-594417C6D5CB}" srcOrd="0" destOrd="0" presId="urn:microsoft.com/office/officeart/2005/8/layout/radial6"/>
    <dgm:cxn modelId="{02CB44D0-47FF-4834-A52E-A7452E7A942D}" type="presOf" srcId="{3CE693E5-2262-4A12-88E6-428AE52E530B}" destId="{10456949-AADF-4DED-A984-9A98B68E0AF3}" srcOrd="0" destOrd="0" presId="urn:microsoft.com/office/officeart/2005/8/layout/radial6"/>
    <dgm:cxn modelId="{C700EBD5-ED84-40D1-8DD7-9B45E413DD1D}" type="presOf" srcId="{0DE3BC96-6BB1-41D4-A798-D6E42C8652CF}" destId="{20B5FB7E-EBC3-4B8D-BEF8-3ECE63B6C38F}" srcOrd="0" destOrd="0" presId="urn:microsoft.com/office/officeart/2005/8/layout/radial6"/>
    <dgm:cxn modelId="{03E461E0-868F-4D72-992D-F1D161F0963A}" type="presOf" srcId="{1EF1537E-C266-41C5-AF5A-F4C502CAEF13}" destId="{32152676-87AC-48D8-8976-193800CDA8DD}" srcOrd="0" destOrd="0" presId="urn:microsoft.com/office/officeart/2005/8/layout/radial6"/>
    <dgm:cxn modelId="{8755E5F7-1637-48B4-B6CF-31BD95D9F930}" srcId="{E27D03FD-D3ED-4B5F-A7F8-03D1EA996658}" destId="{0DE3BC96-6BB1-41D4-A798-D6E42C8652CF}" srcOrd="7" destOrd="0" parTransId="{C9B1635D-69F1-4E7B-9AA6-BFBCFBE03170}" sibTransId="{D2107EA4-93C3-485C-9576-CE05622DF640}"/>
    <dgm:cxn modelId="{CC6FD6FB-B8C1-4337-ACB1-E5A51E0D7093}" srcId="{E27D03FD-D3ED-4B5F-A7F8-03D1EA996658}" destId="{95A0C944-4B4A-4E57-A35F-A93C51A1B096}" srcOrd="1" destOrd="0" parTransId="{9FA23DF0-D9C4-4528-912D-77A6B814A5CE}" sibTransId="{4A5AA474-DFC2-4A8E-9EDA-8E70D16674B4}"/>
    <dgm:cxn modelId="{52A83EED-6168-4D63-9518-961138099B97}" type="presParOf" srcId="{EC56EC78-6EB1-4B3C-9724-C33E53C99450}" destId="{D037B352-C42F-40DA-9400-F99AB32447B8}" srcOrd="0" destOrd="0" presId="urn:microsoft.com/office/officeart/2005/8/layout/radial6"/>
    <dgm:cxn modelId="{165C6823-5722-4FBE-99F6-5767E17B0EC4}" type="presParOf" srcId="{EC56EC78-6EB1-4B3C-9724-C33E53C99450}" destId="{11F6392A-C7F4-4162-A256-D9E4768C1285}" srcOrd="1" destOrd="0" presId="urn:microsoft.com/office/officeart/2005/8/layout/radial6"/>
    <dgm:cxn modelId="{A30B4F79-A94C-4F6E-89E3-82E015940500}" type="presParOf" srcId="{EC56EC78-6EB1-4B3C-9724-C33E53C99450}" destId="{2FEE281C-1C05-40B4-BA90-1D84B76A3DB0}" srcOrd="2" destOrd="0" presId="urn:microsoft.com/office/officeart/2005/8/layout/radial6"/>
    <dgm:cxn modelId="{D7E56BB5-5AFB-43EB-B33E-D0894CB92945}" type="presParOf" srcId="{EC56EC78-6EB1-4B3C-9724-C33E53C99450}" destId="{8A859A66-7315-4D78-9432-9017D61300D7}" srcOrd="3" destOrd="0" presId="urn:microsoft.com/office/officeart/2005/8/layout/radial6"/>
    <dgm:cxn modelId="{5C01ED78-4A98-40C4-B41F-917B686630BB}" type="presParOf" srcId="{EC56EC78-6EB1-4B3C-9724-C33E53C99450}" destId="{58527FA7-4BF3-4CE0-8B7A-06914E241495}" srcOrd="4" destOrd="0" presId="urn:microsoft.com/office/officeart/2005/8/layout/radial6"/>
    <dgm:cxn modelId="{27038090-AE8B-45BE-A63F-D0227F8A5063}" type="presParOf" srcId="{EC56EC78-6EB1-4B3C-9724-C33E53C99450}" destId="{904F4163-FD10-40D5-9E42-E5A75AA2898D}" srcOrd="5" destOrd="0" presId="urn:microsoft.com/office/officeart/2005/8/layout/radial6"/>
    <dgm:cxn modelId="{0F94DB17-8DD4-4113-82F9-2261EC132DB2}" type="presParOf" srcId="{EC56EC78-6EB1-4B3C-9724-C33E53C99450}" destId="{2322A4A9-74F2-48B9-8815-A91EC414E475}" srcOrd="6" destOrd="0" presId="urn:microsoft.com/office/officeart/2005/8/layout/radial6"/>
    <dgm:cxn modelId="{43391DB5-1CAE-47E6-8391-45ADCC6D9002}" type="presParOf" srcId="{EC56EC78-6EB1-4B3C-9724-C33E53C99450}" destId="{0E5A5EF3-01F1-4D20-AC46-711A4A5F13DE}" srcOrd="7" destOrd="0" presId="urn:microsoft.com/office/officeart/2005/8/layout/radial6"/>
    <dgm:cxn modelId="{D57D6FEB-A083-45D1-8792-A6BA9CB67340}" type="presParOf" srcId="{EC56EC78-6EB1-4B3C-9724-C33E53C99450}" destId="{8B9577B6-E4B1-4832-B0F1-7798B270C96F}" srcOrd="8" destOrd="0" presId="urn:microsoft.com/office/officeart/2005/8/layout/radial6"/>
    <dgm:cxn modelId="{DCD617E0-58E1-4E81-896F-BDBB9F6913CB}" type="presParOf" srcId="{EC56EC78-6EB1-4B3C-9724-C33E53C99450}" destId="{7CB6B4FD-6505-4E32-A902-AC615F517CFF}" srcOrd="9" destOrd="0" presId="urn:microsoft.com/office/officeart/2005/8/layout/radial6"/>
    <dgm:cxn modelId="{27FC4FD4-7B0F-4EAC-969E-9A43F7F4807E}" type="presParOf" srcId="{EC56EC78-6EB1-4B3C-9724-C33E53C99450}" destId="{9B51962D-F4BE-49CC-9995-0036DB899DF1}" srcOrd="10" destOrd="0" presId="urn:microsoft.com/office/officeart/2005/8/layout/radial6"/>
    <dgm:cxn modelId="{88BEF70A-E1F4-4397-B7D9-5B05E73BF985}" type="presParOf" srcId="{EC56EC78-6EB1-4B3C-9724-C33E53C99450}" destId="{B655431C-CB82-42EA-A49C-FE6AAED58580}" srcOrd="11" destOrd="0" presId="urn:microsoft.com/office/officeart/2005/8/layout/radial6"/>
    <dgm:cxn modelId="{B1B9E7A3-CF40-40A4-B4FC-D8EE7238A57B}" type="presParOf" srcId="{EC56EC78-6EB1-4B3C-9724-C33E53C99450}" destId="{10456949-AADF-4DED-A984-9A98B68E0AF3}" srcOrd="12" destOrd="0" presId="urn:microsoft.com/office/officeart/2005/8/layout/radial6"/>
    <dgm:cxn modelId="{4109916A-B551-44CC-BA64-FBCC4B8D81B5}" type="presParOf" srcId="{EC56EC78-6EB1-4B3C-9724-C33E53C99450}" destId="{DA5BFA8F-050F-4647-8A56-8C55DC071B05}" srcOrd="13" destOrd="0" presId="urn:microsoft.com/office/officeart/2005/8/layout/radial6"/>
    <dgm:cxn modelId="{73851328-C55E-4DA1-A535-97971415736E}" type="presParOf" srcId="{EC56EC78-6EB1-4B3C-9724-C33E53C99450}" destId="{687C3EA6-B3CD-491F-A9B2-84BF397E16AE}" srcOrd="14" destOrd="0" presId="urn:microsoft.com/office/officeart/2005/8/layout/radial6"/>
    <dgm:cxn modelId="{29944925-D014-433E-9AD6-588F70ADCB9D}" type="presParOf" srcId="{EC56EC78-6EB1-4B3C-9724-C33E53C99450}" destId="{540823CA-68A2-4A63-9A47-B4BAE0EFE5CC}" srcOrd="15" destOrd="0" presId="urn:microsoft.com/office/officeart/2005/8/layout/radial6"/>
    <dgm:cxn modelId="{B8D64A42-51A5-49EE-8AFD-EEB3C4F5F68F}" type="presParOf" srcId="{EC56EC78-6EB1-4B3C-9724-C33E53C99450}" destId="{D5C3309A-9162-4FA1-A51A-E08409B0E064}" srcOrd="16" destOrd="0" presId="urn:microsoft.com/office/officeart/2005/8/layout/radial6"/>
    <dgm:cxn modelId="{DAEC9F3E-44F7-4D3D-B5BF-CAD9B28D4D26}" type="presParOf" srcId="{EC56EC78-6EB1-4B3C-9724-C33E53C99450}" destId="{2D695739-BFD7-4E3A-A38D-FF8E11771341}" srcOrd="17" destOrd="0" presId="urn:microsoft.com/office/officeart/2005/8/layout/radial6"/>
    <dgm:cxn modelId="{027D19B8-3AAD-4933-B431-29F861F9414C}" type="presParOf" srcId="{EC56EC78-6EB1-4B3C-9724-C33E53C99450}" destId="{A75C6CC5-9C0F-4501-B7BD-5A8069C194E0}" srcOrd="18" destOrd="0" presId="urn:microsoft.com/office/officeart/2005/8/layout/radial6"/>
    <dgm:cxn modelId="{FA9B86EF-FD31-4CDF-A066-2761D4B7E47A}" type="presParOf" srcId="{EC56EC78-6EB1-4B3C-9724-C33E53C99450}" destId="{BD89B0EC-6A0A-43D2-8EF4-F4926D746A0D}" srcOrd="19" destOrd="0" presId="urn:microsoft.com/office/officeart/2005/8/layout/radial6"/>
    <dgm:cxn modelId="{958CB614-0638-49C2-9E0C-BFA7CAC8A2AD}" type="presParOf" srcId="{EC56EC78-6EB1-4B3C-9724-C33E53C99450}" destId="{16E73E3A-AB6D-4956-8AC6-8C3BC0348A33}" srcOrd="20" destOrd="0" presId="urn:microsoft.com/office/officeart/2005/8/layout/radial6"/>
    <dgm:cxn modelId="{EA845FB2-15F6-4C38-8DF2-B64DF81A340D}" type="presParOf" srcId="{EC56EC78-6EB1-4B3C-9724-C33E53C99450}" destId="{352ABEF4-8823-4212-8A61-9A80E1A9FB1D}" srcOrd="21" destOrd="0" presId="urn:microsoft.com/office/officeart/2005/8/layout/radial6"/>
    <dgm:cxn modelId="{8EE965D4-02D6-46BA-B05B-77FBE7590EB5}" type="presParOf" srcId="{EC56EC78-6EB1-4B3C-9724-C33E53C99450}" destId="{20B5FB7E-EBC3-4B8D-BEF8-3ECE63B6C38F}" srcOrd="22" destOrd="0" presId="urn:microsoft.com/office/officeart/2005/8/layout/radial6"/>
    <dgm:cxn modelId="{87A01470-2813-4C59-B652-AB5C3C3DA867}" type="presParOf" srcId="{EC56EC78-6EB1-4B3C-9724-C33E53C99450}" destId="{6990BA60-E078-4632-8421-F07309E2D10F}" srcOrd="23" destOrd="0" presId="urn:microsoft.com/office/officeart/2005/8/layout/radial6"/>
    <dgm:cxn modelId="{775603C2-31E8-4CFC-B411-B42058E31721}" type="presParOf" srcId="{EC56EC78-6EB1-4B3C-9724-C33E53C99450}" destId="{13CDFB69-A98D-4B6A-9CD8-E1B0ED427859}" srcOrd="24" destOrd="0" presId="urn:microsoft.com/office/officeart/2005/8/layout/radial6"/>
    <dgm:cxn modelId="{5FEE9116-17E5-4908-81C5-B7DDA9F934BF}" type="presParOf" srcId="{EC56EC78-6EB1-4B3C-9724-C33E53C99450}" destId="{E2768CE6-82B9-4D36-AF91-594417C6D5CB}" srcOrd="25" destOrd="0" presId="urn:microsoft.com/office/officeart/2005/8/layout/radial6"/>
    <dgm:cxn modelId="{0B0B7260-9AFB-408F-AE9E-4303CA32B3DA}" type="presParOf" srcId="{EC56EC78-6EB1-4B3C-9724-C33E53C99450}" destId="{89EBA4BD-CA8D-4BCF-9557-1B4C4CF05878}" srcOrd="26" destOrd="0" presId="urn:microsoft.com/office/officeart/2005/8/layout/radial6"/>
    <dgm:cxn modelId="{21F091B0-D5A2-48BD-A95F-1D0AF45C568B}" type="presParOf" srcId="{EC56EC78-6EB1-4B3C-9724-C33E53C99450}" destId="{32152676-87AC-48D8-8976-193800CDA8DD}" srcOrd="27" destOrd="0" presId="urn:microsoft.com/office/officeart/2005/8/layout/radial6"/>
    <dgm:cxn modelId="{40DD6715-CCCB-48EC-B8C2-F07683F8607D}" type="presParOf" srcId="{EC56EC78-6EB1-4B3C-9724-C33E53C99450}" destId="{3EE4FE97-594D-4506-8FE3-03CB00D34F19}" srcOrd="28" destOrd="0" presId="urn:microsoft.com/office/officeart/2005/8/layout/radial6"/>
    <dgm:cxn modelId="{3697A21C-12B3-4247-8A71-D8FFC88A4559}" type="presParOf" srcId="{EC56EC78-6EB1-4B3C-9724-C33E53C99450}" destId="{D4EB7045-D884-419F-A42E-1DF197080FB7}" srcOrd="29" destOrd="0" presId="urn:microsoft.com/office/officeart/2005/8/layout/radial6"/>
    <dgm:cxn modelId="{27C2B75D-2CD3-4945-9F62-94AC4850C981}" type="presParOf" srcId="{EC56EC78-6EB1-4B3C-9724-C33E53C99450}" destId="{040870F9-D354-4A85-959E-F312E52ECC83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52676-87AC-48D8-8976-193800CDA8DD}">
      <dsp:nvSpPr>
        <dsp:cNvPr id="0" name=""/>
        <dsp:cNvSpPr/>
      </dsp:nvSpPr>
      <dsp:spPr>
        <a:xfrm>
          <a:off x="1840794" y="575993"/>
          <a:ext cx="4573319" cy="4573319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C6CC5-9C0F-4501-B7BD-5A8069C194E0}">
      <dsp:nvSpPr>
        <dsp:cNvPr id="0" name=""/>
        <dsp:cNvSpPr/>
      </dsp:nvSpPr>
      <dsp:spPr>
        <a:xfrm>
          <a:off x="1840794" y="575993"/>
          <a:ext cx="4573319" cy="4573319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23CA-68A2-4A63-9A47-B4BAE0EFE5CC}">
      <dsp:nvSpPr>
        <dsp:cNvPr id="0" name=""/>
        <dsp:cNvSpPr/>
      </dsp:nvSpPr>
      <dsp:spPr>
        <a:xfrm>
          <a:off x="1840794" y="575993"/>
          <a:ext cx="4573319" cy="4573319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56949-AADF-4DED-A984-9A98B68E0AF3}">
      <dsp:nvSpPr>
        <dsp:cNvPr id="0" name=""/>
        <dsp:cNvSpPr/>
      </dsp:nvSpPr>
      <dsp:spPr>
        <a:xfrm>
          <a:off x="1840794" y="575993"/>
          <a:ext cx="4573319" cy="4573319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6B4FD-6505-4E32-A902-AC615F517CFF}">
      <dsp:nvSpPr>
        <dsp:cNvPr id="0" name=""/>
        <dsp:cNvSpPr/>
      </dsp:nvSpPr>
      <dsp:spPr>
        <a:xfrm>
          <a:off x="1840794" y="575993"/>
          <a:ext cx="4573319" cy="4573319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A4A9-74F2-48B9-8815-A91EC414E475}">
      <dsp:nvSpPr>
        <dsp:cNvPr id="0" name=""/>
        <dsp:cNvSpPr/>
      </dsp:nvSpPr>
      <dsp:spPr>
        <a:xfrm>
          <a:off x="1840794" y="575993"/>
          <a:ext cx="4573319" cy="4573319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59A66-7315-4D78-9432-9017D61300D7}">
      <dsp:nvSpPr>
        <dsp:cNvPr id="0" name=""/>
        <dsp:cNvSpPr/>
      </dsp:nvSpPr>
      <dsp:spPr>
        <a:xfrm>
          <a:off x="1664081" y="649349"/>
          <a:ext cx="4573319" cy="4573319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7B352-C42F-40DA-9400-F99AB32447B8}">
      <dsp:nvSpPr>
        <dsp:cNvPr id="0" name=""/>
        <dsp:cNvSpPr/>
      </dsp:nvSpPr>
      <dsp:spPr>
        <a:xfrm>
          <a:off x="2615873" y="1312733"/>
          <a:ext cx="2953836" cy="295383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  <a:latin typeface="Gill Sans Light"/>
            </a:rPr>
            <a:t>ANLIK KALITE   OLCUMU</a:t>
          </a:r>
        </a:p>
      </dsp:txBody>
      <dsp:txXfrm>
        <a:off x="3048452" y="1745312"/>
        <a:ext cx="2088678" cy="2088678"/>
      </dsp:txXfrm>
    </dsp:sp>
    <dsp:sp modelId="{11F6392A-C7F4-4162-A256-D9E4768C1285}">
      <dsp:nvSpPr>
        <dsp:cNvPr id="0" name=""/>
        <dsp:cNvSpPr/>
      </dsp:nvSpPr>
      <dsp:spPr>
        <a:xfrm>
          <a:off x="3508134" y="1264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Gill Sans Light"/>
            </a:rPr>
            <a:t>Cimlenme</a:t>
          </a:r>
          <a:r>
            <a:rPr lang="en-US" sz="1600" kern="1200" dirty="0">
              <a:latin typeface="Gill Sans Light"/>
            </a:rPr>
            <a:t> </a:t>
          </a:r>
          <a:r>
            <a:rPr lang="en-US" sz="1600" kern="1200" dirty="0" err="1">
              <a:latin typeface="Gill Sans Light"/>
            </a:rPr>
            <a:t>Yuzdeligi</a:t>
          </a:r>
          <a:endParaRPr lang="LID4096" sz="1600" kern="1200" dirty="0">
            <a:latin typeface="Gill Sans Light"/>
          </a:endParaRPr>
        </a:p>
      </dsp:txBody>
      <dsp:txXfrm>
        <a:off x="3689528" y="182658"/>
        <a:ext cx="875851" cy="875851"/>
      </dsp:txXfrm>
    </dsp:sp>
    <dsp:sp modelId="{58527FA7-4BF3-4CE0-8B7A-06914E241495}">
      <dsp:nvSpPr>
        <dsp:cNvPr id="0" name=""/>
        <dsp:cNvSpPr/>
      </dsp:nvSpPr>
      <dsp:spPr>
        <a:xfrm>
          <a:off x="5261054" y="845426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Light"/>
            </a:rPr>
            <a:t>Vigor </a:t>
          </a:r>
          <a:r>
            <a:rPr lang="en-US" sz="1600" kern="1200" dirty="0" err="1">
              <a:latin typeface="Gill Sans Light"/>
            </a:rPr>
            <a:t>Yuzdeligi</a:t>
          </a:r>
          <a:endParaRPr lang="LID4096" sz="1600" kern="1200" dirty="0">
            <a:latin typeface="Gill Sans Light"/>
          </a:endParaRPr>
        </a:p>
      </dsp:txBody>
      <dsp:txXfrm>
        <a:off x="5442448" y="1026820"/>
        <a:ext cx="875851" cy="875851"/>
      </dsp:txXfrm>
    </dsp:sp>
    <dsp:sp modelId="{0E5A5EF3-01F1-4D20-AC46-711A4A5F13DE}">
      <dsp:nvSpPr>
        <dsp:cNvPr id="0" name=""/>
        <dsp:cNvSpPr/>
      </dsp:nvSpPr>
      <dsp:spPr>
        <a:xfrm>
          <a:off x="5693990" y="2742240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Gill Sans Light"/>
            </a:rPr>
            <a:t>Saflik</a:t>
          </a:r>
          <a:r>
            <a:rPr lang="en-US" sz="1600" kern="1200" dirty="0">
              <a:latin typeface="Gill Sans Light"/>
            </a:rPr>
            <a:t> </a:t>
          </a:r>
          <a:r>
            <a:rPr lang="en-US" sz="1600" kern="1200" dirty="0" err="1">
              <a:latin typeface="Gill Sans Light"/>
            </a:rPr>
            <a:t>Yuzdeligi</a:t>
          </a:r>
          <a:endParaRPr lang="LID4096" sz="1600" kern="1200" dirty="0">
            <a:latin typeface="Gill Sans Light"/>
          </a:endParaRPr>
        </a:p>
      </dsp:txBody>
      <dsp:txXfrm>
        <a:off x="5875384" y="2923634"/>
        <a:ext cx="875851" cy="875851"/>
      </dsp:txXfrm>
    </dsp:sp>
    <dsp:sp modelId="{9B51962D-F4BE-49CC-9995-0036DB899DF1}">
      <dsp:nvSpPr>
        <dsp:cNvPr id="0" name=""/>
        <dsp:cNvSpPr/>
      </dsp:nvSpPr>
      <dsp:spPr>
        <a:xfrm>
          <a:off x="4480931" y="4263367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Light"/>
            </a:rPr>
            <a:t>Dane </a:t>
          </a:r>
          <a:r>
            <a:rPr lang="en-US" sz="1600" kern="1200" dirty="0" err="1">
              <a:latin typeface="Gill Sans Light"/>
            </a:rPr>
            <a:t>Sayimi</a:t>
          </a:r>
          <a:endParaRPr lang="LID4096" sz="1600" kern="1200" dirty="0">
            <a:latin typeface="Gill Sans Light"/>
          </a:endParaRPr>
        </a:p>
      </dsp:txBody>
      <dsp:txXfrm>
        <a:off x="4662325" y="4444761"/>
        <a:ext cx="875851" cy="875851"/>
      </dsp:txXfrm>
    </dsp:sp>
    <dsp:sp modelId="{DA5BFA8F-050F-4647-8A56-8C55DC071B05}">
      <dsp:nvSpPr>
        <dsp:cNvPr id="0" name=""/>
        <dsp:cNvSpPr/>
      </dsp:nvSpPr>
      <dsp:spPr>
        <a:xfrm>
          <a:off x="2535337" y="4263367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Light"/>
            </a:rPr>
            <a:t>FIZIKI KALITE</a:t>
          </a:r>
          <a:endParaRPr lang="LID4096" sz="1600" kern="1200" dirty="0">
            <a:latin typeface="Gill Sans Light"/>
          </a:endParaRPr>
        </a:p>
      </dsp:txBody>
      <dsp:txXfrm>
        <a:off x="2716731" y="4444761"/>
        <a:ext cx="875851" cy="875851"/>
      </dsp:txXfrm>
    </dsp:sp>
    <dsp:sp modelId="{D5C3309A-9162-4FA1-A51A-E08409B0E064}">
      <dsp:nvSpPr>
        <dsp:cNvPr id="0" name=""/>
        <dsp:cNvSpPr/>
      </dsp:nvSpPr>
      <dsp:spPr>
        <a:xfrm>
          <a:off x="1322279" y="2742240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Light"/>
            </a:rPr>
            <a:t>AP</a:t>
          </a:r>
          <a:endParaRPr lang="LID4096" sz="1600" kern="1200" dirty="0">
            <a:latin typeface="Gill Sans Light"/>
          </a:endParaRPr>
        </a:p>
      </dsp:txBody>
      <dsp:txXfrm>
        <a:off x="1503673" y="2923634"/>
        <a:ext cx="875851" cy="875851"/>
      </dsp:txXfrm>
    </dsp:sp>
    <dsp:sp modelId="{E2768CE6-82B9-4D36-AF91-594417C6D5CB}">
      <dsp:nvSpPr>
        <dsp:cNvPr id="0" name=""/>
        <dsp:cNvSpPr/>
      </dsp:nvSpPr>
      <dsp:spPr>
        <a:xfrm>
          <a:off x="1755214" y="845426"/>
          <a:ext cx="1238639" cy="123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Gill Sans Light"/>
            </a:rPr>
            <a:t>Nem</a:t>
          </a:r>
          <a:r>
            <a:rPr lang="en-US" sz="1600" kern="1200" dirty="0">
              <a:latin typeface="Gill Sans Light"/>
            </a:rPr>
            <a:t> </a:t>
          </a:r>
          <a:r>
            <a:rPr lang="en-US" sz="1600" kern="1200" dirty="0" err="1">
              <a:latin typeface="Gill Sans Light"/>
            </a:rPr>
            <a:t>Orani</a:t>
          </a:r>
          <a:endParaRPr lang="LID4096" sz="1600" kern="1200" dirty="0">
            <a:latin typeface="Gill Sans Light"/>
          </a:endParaRPr>
        </a:p>
      </dsp:txBody>
      <dsp:txXfrm>
        <a:off x="1936608" y="1026820"/>
        <a:ext cx="875851" cy="875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870F9-D354-4A85-959E-F312E52ECC83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14040000"/>
            <a:gd name="adj2" fmla="val 1620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52676-87AC-48D8-8976-193800CDA8DD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11880000"/>
            <a:gd name="adj2" fmla="val 1404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FB69-A98D-4B6A-9CD8-E1B0ED427859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9720000"/>
            <a:gd name="adj2" fmla="val 1188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ABEF4-8823-4212-8A61-9A80E1A9FB1D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7560000"/>
            <a:gd name="adj2" fmla="val 972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C6CC5-9C0F-4501-B7BD-5A8069C194E0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5400000"/>
            <a:gd name="adj2" fmla="val 756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23CA-68A2-4A63-9A47-B4BAE0EFE5CC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3240000"/>
            <a:gd name="adj2" fmla="val 540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56949-AADF-4DED-A984-9A98B68E0AF3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1080000"/>
            <a:gd name="adj2" fmla="val 324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6B4FD-6505-4E32-A902-AC615F517CFF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20520000"/>
            <a:gd name="adj2" fmla="val 108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A4A9-74F2-48B9-8815-A91EC414E475}">
      <dsp:nvSpPr>
        <dsp:cNvPr id="0" name=""/>
        <dsp:cNvSpPr/>
      </dsp:nvSpPr>
      <dsp:spPr>
        <a:xfrm>
          <a:off x="1791705" y="415886"/>
          <a:ext cx="4671498" cy="4671498"/>
        </a:xfrm>
        <a:prstGeom prst="blockArc">
          <a:avLst>
            <a:gd name="adj1" fmla="val 18360000"/>
            <a:gd name="adj2" fmla="val 2052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59A66-7315-4D78-9432-9017D61300D7}">
      <dsp:nvSpPr>
        <dsp:cNvPr id="0" name=""/>
        <dsp:cNvSpPr/>
      </dsp:nvSpPr>
      <dsp:spPr>
        <a:xfrm>
          <a:off x="1611198" y="490817"/>
          <a:ext cx="4671498" cy="4671498"/>
        </a:xfrm>
        <a:prstGeom prst="blockArc">
          <a:avLst>
            <a:gd name="adj1" fmla="val 16200000"/>
            <a:gd name="adj2" fmla="val 18360000"/>
            <a:gd name="adj3" fmla="val 2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7B352-C42F-40DA-9400-F99AB32447B8}">
      <dsp:nvSpPr>
        <dsp:cNvPr id="0" name=""/>
        <dsp:cNvSpPr/>
      </dsp:nvSpPr>
      <dsp:spPr>
        <a:xfrm>
          <a:off x="3025365" y="1610156"/>
          <a:ext cx="2132952" cy="213295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  <a:latin typeface="Gill Sans Light"/>
            </a:rPr>
            <a:t>COKLU  ISLEME</a:t>
          </a:r>
        </a:p>
      </dsp:txBody>
      <dsp:txXfrm>
        <a:off x="3337729" y="1922520"/>
        <a:ext cx="1508224" cy="1508224"/>
      </dsp:txXfrm>
    </dsp:sp>
    <dsp:sp modelId="{11F6392A-C7F4-4162-A256-D9E4768C1285}">
      <dsp:nvSpPr>
        <dsp:cNvPr id="0" name=""/>
        <dsp:cNvSpPr/>
      </dsp:nvSpPr>
      <dsp:spPr>
        <a:xfrm>
          <a:off x="3680246" y="877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ill Sans Light"/>
            </a:rPr>
            <a:t>Gravity </a:t>
          </a:r>
          <a:r>
            <a:rPr lang="en-US" sz="1100" kern="1200" dirty="0" err="1">
              <a:latin typeface="Gill Sans Light"/>
            </a:rPr>
            <a:t>Masasi</a:t>
          </a:r>
          <a:endParaRPr lang="LID4096" sz="1100" kern="1200" dirty="0">
            <a:latin typeface="Gill Sans Light"/>
          </a:endParaRPr>
        </a:p>
      </dsp:txBody>
      <dsp:txXfrm>
        <a:off x="3811230" y="131861"/>
        <a:ext cx="632448" cy="632448"/>
      </dsp:txXfrm>
    </dsp:sp>
    <dsp:sp modelId="{58527FA7-4BF3-4CE0-8B7A-06914E241495}">
      <dsp:nvSpPr>
        <dsp:cNvPr id="0" name=""/>
        <dsp:cNvSpPr/>
      </dsp:nvSpPr>
      <dsp:spPr>
        <a:xfrm>
          <a:off x="5034239" y="440816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Boylama</a:t>
          </a:r>
          <a:endParaRPr lang="LID4096" sz="1100" kern="1200" dirty="0">
            <a:latin typeface="Gill Sans Light"/>
          </a:endParaRPr>
        </a:p>
      </dsp:txBody>
      <dsp:txXfrm>
        <a:off x="5165223" y="571800"/>
        <a:ext cx="632448" cy="632448"/>
      </dsp:txXfrm>
    </dsp:sp>
    <dsp:sp modelId="{0E5A5EF3-01F1-4D20-AC46-711A4A5F13DE}">
      <dsp:nvSpPr>
        <dsp:cNvPr id="0" name=""/>
        <dsp:cNvSpPr/>
      </dsp:nvSpPr>
      <dsp:spPr>
        <a:xfrm>
          <a:off x="5871053" y="1592591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Renk</a:t>
          </a:r>
          <a:endParaRPr lang="LID4096" sz="1100" kern="1200" dirty="0">
            <a:latin typeface="Gill Sans Light"/>
          </a:endParaRPr>
        </a:p>
      </dsp:txBody>
      <dsp:txXfrm>
        <a:off x="6002037" y="1723575"/>
        <a:ext cx="632448" cy="632448"/>
      </dsp:txXfrm>
    </dsp:sp>
    <dsp:sp modelId="{9B51962D-F4BE-49CC-9995-0036DB899DF1}">
      <dsp:nvSpPr>
        <dsp:cNvPr id="0" name=""/>
        <dsp:cNvSpPr/>
      </dsp:nvSpPr>
      <dsp:spPr>
        <a:xfrm>
          <a:off x="5871053" y="3016264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ill Sans Light"/>
            </a:rPr>
            <a:t>Dane </a:t>
          </a:r>
          <a:r>
            <a:rPr lang="en-US" sz="1100" kern="1200" dirty="0" err="1">
              <a:latin typeface="Gill Sans Light"/>
            </a:rPr>
            <a:t>Sayimi</a:t>
          </a:r>
          <a:endParaRPr lang="LID4096" sz="1100" kern="1200" dirty="0">
            <a:latin typeface="Gill Sans Light"/>
          </a:endParaRPr>
        </a:p>
      </dsp:txBody>
      <dsp:txXfrm>
        <a:off x="6002037" y="3147248"/>
        <a:ext cx="632448" cy="632448"/>
      </dsp:txXfrm>
    </dsp:sp>
    <dsp:sp modelId="{DA5BFA8F-050F-4647-8A56-8C55DC071B05}">
      <dsp:nvSpPr>
        <dsp:cNvPr id="0" name=""/>
        <dsp:cNvSpPr/>
      </dsp:nvSpPr>
      <dsp:spPr>
        <a:xfrm>
          <a:off x="5034239" y="4168039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Fiziki</a:t>
          </a:r>
          <a:r>
            <a:rPr lang="en-US" sz="1100" kern="1200" dirty="0">
              <a:latin typeface="Gill Sans Light"/>
            </a:rPr>
            <a:t> </a:t>
          </a:r>
          <a:r>
            <a:rPr lang="en-US" sz="1100" kern="1200" dirty="0" err="1">
              <a:latin typeface="Gill Sans Light"/>
            </a:rPr>
            <a:t>Hasar</a:t>
          </a:r>
          <a:endParaRPr lang="LID4096" sz="1100" kern="1200" dirty="0">
            <a:latin typeface="Gill Sans Light"/>
          </a:endParaRPr>
        </a:p>
      </dsp:txBody>
      <dsp:txXfrm>
        <a:off x="5165223" y="4299023"/>
        <a:ext cx="632448" cy="632448"/>
      </dsp:txXfrm>
    </dsp:sp>
    <dsp:sp modelId="{D5C3309A-9162-4FA1-A51A-E08409B0E064}">
      <dsp:nvSpPr>
        <dsp:cNvPr id="0" name=""/>
        <dsp:cNvSpPr/>
      </dsp:nvSpPr>
      <dsp:spPr>
        <a:xfrm>
          <a:off x="3680246" y="4607978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GDOlu</a:t>
          </a:r>
          <a:r>
            <a:rPr lang="en-US" sz="1100" kern="1200" dirty="0">
              <a:latin typeface="Gill Sans Light"/>
            </a:rPr>
            <a:t> / </a:t>
          </a:r>
          <a:r>
            <a:rPr lang="en-US" sz="1100" kern="1200" dirty="0" err="1">
              <a:latin typeface="Gill Sans Light"/>
            </a:rPr>
            <a:t>GDOsuz</a:t>
          </a:r>
          <a:endParaRPr lang="LID4096" sz="1100" kern="1200" dirty="0">
            <a:latin typeface="Gill Sans Light"/>
          </a:endParaRPr>
        </a:p>
      </dsp:txBody>
      <dsp:txXfrm>
        <a:off x="3811230" y="4738962"/>
        <a:ext cx="632448" cy="632448"/>
      </dsp:txXfrm>
    </dsp:sp>
    <dsp:sp modelId="{BD89B0EC-6A0A-43D2-8EF4-F4926D746A0D}">
      <dsp:nvSpPr>
        <dsp:cNvPr id="0" name=""/>
        <dsp:cNvSpPr/>
      </dsp:nvSpPr>
      <dsp:spPr>
        <a:xfrm>
          <a:off x="2326253" y="4168039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Yuksek</a:t>
          </a:r>
          <a:r>
            <a:rPr lang="en-US" sz="1100" kern="1200" dirty="0">
              <a:latin typeface="Gill Sans Light"/>
            </a:rPr>
            <a:t> </a:t>
          </a:r>
          <a:r>
            <a:rPr lang="en-US" sz="1100" kern="1200" dirty="0" err="1">
              <a:latin typeface="Gill Sans Light"/>
            </a:rPr>
            <a:t>Cimlenme</a:t>
          </a:r>
          <a:endParaRPr lang="LID4096" sz="1100" kern="1200" dirty="0">
            <a:latin typeface="Gill Sans Light"/>
          </a:endParaRPr>
        </a:p>
      </dsp:txBody>
      <dsp:txXfrm>
        <a:off x="2457237" y="4299023"/>
        <a:ext cx="632448" cy="632448"/>
      </dsp:txXfrm>
    </dsp:sp>
    <dsp:sp modelId="{20B5FB7E-EBC3-4B8D-BEF8-3ECE63B6C38F}">
      <dsp:nvSpPr>
        <dsp:cNvPr id="0" name=""/>
        <dsp:cNvSpPr/>
      </dsp:nvSpPr>
      <dsp:spPr>
        <a:xfrm>
          <a:off x="1489439" y="3016264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Yuksek</a:t>
          </a:r>
          <a:r>
            <a:rPr lang="en-US" sz="1100" kern="1200" dirty="0">
              <a:latin typeface="Gill Sans Light"/>
            </a:rPr>
            <a:t> Vigor</a:t>
          </a:r>
          <a:endParaRPr lang="LID4096" sz="1100" kern="1200" dirty="0">
            <a:latin typeface="Gill Sans Light"/>
          </a:endParaRPr>
        </a:p>
      </dsp:txBody>
      <dsp:txXfrm>
        <a:off x="1620423" y="3147248"/>
        <a:ext cx="632448" cy="632448"/>
      </dsp:txXfrm>
    </dsp:sp>
    <dsp:sp modelId="{E2768CE6-82B9-4D36-AF91-594417C6D5CB}">
      <dsp:nvSpPr>
        <dsp:cNvPr id="0" name=""/>
        <dsp:cNvSpPr/>
      </dsp:nvSpPr>
      <dsp:spPr>
        <a:xfrm>
          <a:off x="1489439" y="1592591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Yuksek</a:t>
          </a:r>
          <a:r>
            <a:rPr lang="en-US" sz="1100" kern="1200" dirty="0">
              <a:latin typeface="Gill Sans Light"/>
            </a:rPr>
            <a:t> </a:t>
          </a:r>
          <a:r>
            <a:rPr lang="en-US" sz="1100" kern="1200" dirty="0" err="1">
              <a:latin typeface="Gill Sans Light"/>
            </a:rPr>
            <a:t>Saflik</a:t>
          </a:r>
          <a:r>
            <a:rPr lang="en-US" sz="1100" kern="1200" dirty="0">
              <a:latin typeface="Gill Sans Light"/>
            </a:rPr>
            <a:t> </a:t>
          </a:r>
          <a:endParaRPr lang="LID4096" sz="1100" kern="1200" dirty="0">
            <a:latin typeface="Gill Sans Light"/>
          </a:endParaRPr>
        </a:p>
      </dsp:txBody>
      <dsp:txXfrm>
        <a:off x="1620423" y="1723575"/>
        <a:ext cx="632448" cy="632448"/>
      </dsp:txXfrm>
    </dsp:sp>
    <dsp:sp modelId="{3EE4FE97-594D-4506-8FE3-03CB00D34F19}">
      <dsp:nvSpPr>
        <dsp:cNvPr id="0" name=""/>
        <dsp:cNvSpPr/>
      </dsp:nvSpPr>
      <dsp:spPr>
        <a:xfrm>
          <a:off x="2326253" y="440816"/>
          <a:ext cx="894416" cy="894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Gill Sans Light"/>
            </a:rPr>
            <a:t>Hastalik</a:t>
          </a:r>
          <a:endParaRPr lang="LID4096" sz="1100" kern="1200" dirty="0">
            <a:latin typeface="Gill Sans Light"/>
          </a:endParaRPr>
        </a:p>
      </dsp:txBody>
      <dsp:txXfrm>
        <a:off x="2457237" y="571800"/>
        <a:ext cx="632448" cy="63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FF95-7686-43B8-B5BC-32230985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3872D-295B-4FEF-899E-25F77F7B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0CA8-326E-493C-AC36-B388CC3D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8326-B590-469B-B1CF-98A03939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5329-8A5B-4C57-B5CB-002B4B85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358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8087-D8E7-4F0F-83C0-1638DF0D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2D561-A3A0-42B8-A66E-6504FDA06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7483D-EAF5-4EE7-91A3-9ADDB439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CAAF-5C60-481B-9E7B-3A49876F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A117-B54A-4B97-8E59-9A4C6591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0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706B1-8EF5-4BB3-AC19-A1394DB5F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A10E2-A1DA-4BD8-88C3-04291E060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88F3-B76C-4304-BF7C-E39FE5C8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64AA-635E-4D14-BA22-853484A6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85E7-3B45-4B15-B228-79F9FB82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38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A124-678B-4411-B2B7-85E699E8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9E4A8-E9BA-44C8-88E6-1742251B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B517E-D34B-487F-9256-74110124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DFB8-0072-4185-99EE-2BFD83A5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CA401-6064-4451-9FD5-60006587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399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1256-97A3-498D-8104-732E16FC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9B478-4029-4630-82B3-86D8CE81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4A06-E503-459A-B1AA-0536F558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FB54-C235-4B69-8332-DEE5C48C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FB4EF-1CA8-4B25-A464-EEA2B9F0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49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A28F-01B6-4C31-806E-C375A1C2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A8874-5ED8-445E-8CFA-C8B6508D6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359B2-B358-4F4A-9E18-56FE5F038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5C8A-B1A3-4EF6-9ACF-05705738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4F44D-4B3E-4C32-BE7C-C2E55265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F328-B7D9-4222-8F5C-ED10AF46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491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5183-8A12-40C4-968B-2A4B637D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710CF-D958-45EA-A084-0AA5C4429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B988D-2594-4C35-A5BF-151881CC5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C81F3-934D-407E-BD45-BC414EAEF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7C992-0000-4E0A-93F2-946BDD48B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14D96-282D-404C-B54D-5418C5F4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C1C18-DA3B-4F5F-863E-D98C4F39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4EE6F-9A98-4766-97C5-635337E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432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4B9C-91C9-4132-86E0-3C5A0841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CB757-5E3D-4FD4-AF7C-F0C1BC47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DEFF0-4C92-434A-B3CE-C9F1DDBF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CC809-4F6C-4B16-9A7F-4B2FA5EC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360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22A92-FB0F-4BEB-AFFF-A2485478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38BF0-5705-4C37-A8E9-251366C6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DFE44-4EB6-43EC-897D-28068097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55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01CF-F0A0-40D3-96D5-E82D5663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E474-4762-4E0E-9C0C-131ED56F8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A0DFA-4351-44C3-BAD6-06BFBF59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FF17E-28BF-4550-AC21-EB605A70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D4CF2-7255-4805-8627-5D65E3A9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68E06-66C4-466C-AA64-FEF920FE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09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4D33-F8B6-4883-A1A4-D2540FBE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FBEF9-A849-4516-87B9-4224DD066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09B7B-C9F7-4681-B7DD-9E8D4A183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ED659-E3D8-43AC-9D2B-A2F1DFE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C8FCE-4EAD-4380-9CCB-4B74C454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E4088-B23D-48EC-94B9-9FB4466B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136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E7A96-30B3-4C61-9B67-D904465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8DA96-B5EB-467B-AFD8-29BA232A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A7EA5-AB51-496C-855C-509820C3C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F9E9-7834-489F-B75E-A5A6E45C2607}" type="datetimeFigureOut">
              <a:rPr lang="LID4096" smtClean="0"/>
              <a:t>12/15/2019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11E30-7555-459D-A811-21DB4F566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8E99-F793-4AD1-909B-83458F6CB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1119-CE9A-4A8D-A15E-D8103B87CA9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011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microsoft.com/office/2007/relationships/hdphoto" Target="../media/hdphoto1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10" Type="http://schemas.openxmlformats.org/officeDocument/2006/relationships/image" Target="../media/image27.jpg"/><Relationship Id="rId4" Type="http://schemas.openxmlformats.org/officeDocument/2006/relationships/image" Target="../media/image22.jp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8A480-0EB3-4790-874E-CDDD07D3352B}"/>
              </a:ext>
            </a:extLst>
          </p:cNvPr>
          <p:cNvSpPr txBox="1"/>
          <p:nvPr/>
        </p:nvSpPr>
        <p:spPr>
          <a:xfrm>
            <a:off x="5202621" y="4665605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YAPAY ZEKA &amp; TOHUMCULUK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Gill Sans Light"/>
                <a:ea typeface="+mj-ea"/>
                <a:cs typeface="+mj-cs"/>
              </a:rPr>
              <a:t>Onur Hancer</a:t>
            </a:r>
            <a:endParaRPr lang="en-US" sz="3800" kern="1200" dirty="0">
              <a:solidFill>
                <a:schemeClr val="tx1"/>
              </a:solidFill>
              <a:latin typeface="Gill Sans Light"/>
              <a:ea typeface="+mj-ea"/>
              <a:cs typeface="+mj-cs"/>
            </a:endParaRPr>
          </a:p>
        </p:txBody>
      </p:sp>
      <p:pic>
        <p:nvPicPr>
          <p:cNvPr id="7" name="Picture 6" descr="Mycotoxins.jpg">
            <a:extLst>
              <a:ext uri="{FF2B5EF4-FFF2-40B4-BE49-F238E27FC236}">
                <a16:creationId xmlns:a16="http://schemas.microsoft.com/office/drawing/2014/main" id="{79621148-3757-4255-8CC2-062A57D58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5" r="8832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Picture 4" descr="A picture containing weapon&#10;&#10;Description automatically generated">
            <a:extLst>
              <a:ext uri="{FF2B5EF4-FFF2-40B4-BE49-F238E27FC236}">
                <a16:creationId xmlns:a16="http://schemas.microsoft.com/office/drawing/2014/main" id="{85CC5A87-7947-496F-8209-7C42402B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r="1" b="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11" name="Picture 10" descr="A large machine in a field&#10;&#10;Description generated with very high confidence">
            <a:extLst>
              <a:ext uri="{FF2B5EF4-FFF2-40B4-BE49-F238E27FC236}">
                <a16:creationId xmlns:a16="http://schemas.microsoft.com/office/drawing/2014/main" id="{29C5B46B-60B4-4624-9120-8BA564ED7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32" r="2" b="2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4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5CFB5B-9CA5-4EB7-B67D-5EEBE1624276}"/>
              </a:ext>
            </a:extLst>
          </p:cNvPr>
          <p:cNvSpPr txBox="1"/>
          <p:nvPr/>
        </p:nvSpPr>
        <p:spPr>
          <a:xfrm>
            <a:off x="249637" y="2456848"/>
            <a:ext cx="4485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“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Akilli</a:t>
            </a: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”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Kalite</a:t>
            </a: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Kontrolu</a:t>
            </a:r>
            <a:endParaRPr lang="en-US" sz="3400" kern="1200" dirty="0">
              <a:solidFill>
                <a:schemeClr val="tx1"/>
              </a:solidFill>
              <a:latin typeface="Gill Sans Light"/>
              <a:ea typeface="+mj-ea"/>
              <a:cs typeface="+mj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B4FC080-94B5-4E84-9B6C-7748F3820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486422"/>
              </p:ext>
            </p:extLst>
          </p:nvPr>
        </p:nvGraphicFramePr>
        <p:xfrm>
          <a:off x="3906433" y="677364"/>
          <a:ext cx="8254909" cy="550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2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5CFB5B-9CA5-4EB7-B67D-5EEBE1624276}"/>
              </a:ext>
            </a:extLst>
          </p:cNvPr>
          <p:cNvSpPr txBox="1"/>
          <p:nvPr/>
        </p:nvSpPr>
        <p:spPr>
          <a:xfrm>
            <a:off x="268888" y="2466474"/>
            <a:ext cx="4466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Gill Sans Light"/>
              </a:rPr>
              <a:t>“</a:t>
            </a:r>
            <a:r>
              <a:rPr lang="en-US" sz="3400" dirty="0" err="1">
                <a:latin typeface="Gill Sans Light"/>
              </a:rPr>
              <a:t>Akilli</a:t>
            </a:r>
            <a:r>
              <a:rPr lang="en-US" sz="3400" dirty="0">
                <a:latin typeface="Gill Sans Light"/>
              </a:rPr>
              <a:t>” </a:t>
            </a:r>
            <a:r>
              <a:rPr lang="en-US" sz="3400" dirty="0" err="1">
                <a:latin typeface="Gill Sans Light"/>
              </a:rPr>
              <a:t>Tohum</a:t>
            </a:r>
            <a:r>
              <a:rPr lang="en-US" sz="3400" dirty="0">
                <a:latin typeface="Gill Sans Light"/>
              </a:rPr>
              <a:t> </a:t>
            </a:r>
            <a:r>
              <a:rPr lang="en-US" sz="3400" dirty="0" err="1">
                <a:latin typeface="Gill Sans Light"/>
              </a:rPr>
              <a:t>Isleme</a:t>
            </a:r>
            <a:endParaRPr lang="en-US" sz="3400" dirty="0">
              <a:latin typeface="Gill Sans Light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B4FC080-94B5-4E84-9B6C-7748F3820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737636"/>
              </p:ext>
            </p:extLst>
          </p:nvPr>
        </p:nvGraphicFramePr>
        <p:xfrm>
          <a:off x="3906433" y="677364"/>
          <a:ext cx="8254909" cy="550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33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5CFB5B-9CA5-4EB7-B67D-5EEBE1624276}"/>
              </a:ext>
            </a:extLst>
          </p:cNvPr>
          <p:cNvSpPr txBox="1"/>
          <p:nvPr/>
        </p:nvSpPr>
        <p:spPr>
          <a:xfrm>
            <a:off x="268888" y="2456848"/>
            <a:ext cx="35427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Iskart</a:t>
            </a:r>
            <a:r>
              <a:rPr lang="en-US" sz="3400" dirty="0" err="1">
                <a:latin typeface="Gill Sans Light"/>
                <a:ea typeface="+mj-ea"/>
                <a:cs typeface="+mj-cs"/>
              </a:rPr>
              <a:t>a</a:t>
            </a: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Kurtarimi</a:t>
            </a:r>
            <a:endParaRPr lang="en-US" sz="3400" kern="1200" dirty="0">
              <a:solidFill>
                <a:schemeClr val="tx1"/>
              </a:solidFill>
              <a:latin typeface="Gill Sans Ligh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6BA26-F92C-4745-AEF0-1D95F2310534}"/>
              </a:ext>
            </a:extLst>
          </p:cNvPr>
          <p:cNvSpPr/>
          <p:nvPr/>
        </p:nvSpPr>
        <p:spPr>
          <a:xfrm>
            <a:off x="3715351" y="1578543"/>
            <a:ext cx="2444817" cy="363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Gill Sans Light"/>
              </a:rPr>
              <a:t>100 </a:t>
            </a:r>
            <a:r>
              <a:rPr lang="en-US" sz="5000" dirty="0" err="1">
                <a:latin typeface="Gill Sans Light"/>
              </a:rPr>
              <a:t>torba</a:t>
            </a:r>
            <a:endParaRPr lang="LID4096" sz="5000" dirty="0">
              <a:latin typeface="Gill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4353F-15BA-4017-A7ED-2276A07B9852}"/>
              </a:ext>
            </a:extLst>
          </p:cNvPr>
          <p:cNvSpPr txBox="1"/>
          <p:nvPr/>
        </p:nvSpPr>
        <p:spPr>
          <a:xfrm>
            <a:off x="3915062" y="5467150"/>
            <a:ext cx="1734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ISKARTA</a:t>
            </a:r>
          </a:p>
          <a:p>
            <a:pPr algn="ctr"/>
            <a:r>
              <a:rPr lang="en-US" dirty="0" err="1">
                <a:latin typeface="Gill Sans Light"/>
              </a:rPr>
              <a:t>Dusuk</a:t>
            </a:r>
            <a:r>
              <a:rPr lang="en-US" dirty="0">
                <a:latin typeface="Gill Sans Light"/>
              </a:rPr>
              <a:t> </a:t>
            </a:r>
            <a:r>
              <a:rPr lang="en-US" dirty="0" err="1">
                <a:latin typeface="Gill Sans Light"/>
              </a:rPr>
              <a:t>Cimlenme</a:t>
            </a:r>
            <a:endParaRPr lang="en-US" dirty="0">
              <a:latin typeface="Gill Sans Light"/>
            </a:endParaRPr>
          </a:p>
          <a:p>
            <a:pPr algn="ctr"/>
            <a:r>
              <a:rPr lang="en-US" dirty="0" err="1">
                <a:latin typeface="Gill Sans Light"/>
              </a:rPr>
              <a:t>Dusuk</a:t>
            </a:r>
            <a:r>
              <a:rPr lang="en-US" dirty="0">
                <a:latin typeface="Gill Sans Light"/>
              </a:rPr>
              <a:t> Vigor</a:t>
            </a:r>
          </a:p>
          <a:p>
            <a:pPr algn="ctr"/>
            <a:r>
              <a:rPr lang="en-US" dirty="0" err="1">
                <a:latin typeface="Gill Sans Light"/>
              </a:rPr>
              <a:t>Dusuk</a:t>
            </a:r>
            <a:r>
              <a:rPr lang="en-US" dirty="0">
                <a:latin typeface="Gill Sans Light"/>
              </a:rPr>
              <a:t> </a:t>
            </a:r>
            <a:r>
              <a:rPr lang="en-US" dirty="0" err="1">
                <a:latin typeface="Gill Sans Light"/>
              </a:rPr>
              <a:t>Saflik</a:t>
            </a:r>
            <a:endParaRPr lang="LID4096" dirty="0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87DF9F-2C27-4B20-817B-03FA111455BA}"/>
              </a:ext>
            </a:extLst>
          </p:cNvPr>
          <p:cNvSpPr/>
          <p:nvPr/>
        </p:nvSpPr>
        <p:spPr>
          <a:xfrm>
            <a:off x="6803457" y="2300437"/>
            <a:ext cx="2444817" cy="291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Gill Sans Light"/>
              </a:rPr>
              <a:t>80 </a:t>
            </a:r>
            <a:r>
              <a:rPr lang="en-US" sz="5000" dirty="0" err="1">
                <a:latin typeface="Gill Sans Light"/>
              </a:rPr>
              <a:t>torba</a:t>
            </a:r>
            <a:endParaRPr lang="LID4096" sz="5000" dirty="0">
              <a:latin typeface="Gill Sans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66421-7296-4E98-8480-5949E6D267C2}"/>
              </a:ext>
            </a:extLst>
          </p:cNvPr>
          <p:cNvSpPr txBox="1"/>
          <p:nvPr/>
        </p:nvSpPr>
        <p:spPr>
          <a:xfrm>
            <a:off x="3995211" y="745529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ill Sans Light"/>
              </a:rPr>
              <a:t>ONCE</a:t>
            </a:r>
            <a:endParaRPr lang="LID4096" sz="4000" dirty="0">
              <a:latin typeface="Gill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58D39-16AF-44C3-8D36-1B2A4627E199}"/>
              </a:ext>
            </a:extLst>
          </p:cNvPr>
          <p:cNvSpPr txBox="1"/>
          <p:nvPr/>
        </p:nvSpPr>
        <p:spPr>
          <a:xfrm>
            <a:off x="7124026" y="745529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ill Sans Light"/>
              </a:rPr>
              <a:t>SONRA</a:t>
            </a:r>
            <a:endParaRPr lang="LID4096" sz="4000" dirty="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ABD1AC-17D5-41DD-8070-F01340CE375A}"/>
              </a:ext>
            </a:extLst>
          </p:cNvPr>
          <p:cNvSpPr/>
          <p:nvPr/>
        </p:nvSpPr>
        <p:spPr>
          <a:xfrm>
            <a:off x="9573928" y="4509006"/>
            <a:ext cx="244481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Gill Sans Light"/>
              </a:rPr>
              <a:t>20 </a:t>
            </a:r>
            <a:r>
              <a:rPr lang="en-US" sz="5000" dirty="0" err="1">
                <a:latin typeface="Gill Sans Light"/>
              </a:rPr>
              <a:t>torba</a:t>
            </a:r>
            <a:endParaRPr lang="LID4096" sz="5000" dirty="0">
              <a:latin typeface="Gill Sans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597AA-4901-4BD0-9C52-B011E6D56F75}"/>
              </a:ext>
            </a:extLst>
          </p:cNvPr>
          <p:cNvSpPr txBox="1"/>
          <p:nvPr/>
        </p:nvSpPr>
        <p:spPr>
          <a:xfrm>
            <a:off x="7029366" y="5475172"/>
            <a:ext cx="1778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KALITELI URUN</a:t>
            </a:r>
          </a:p>
          <a:p>
            <a:pPr algn="ctr"/>
            <a:r>
              <a:rPr lang="en-US" dirty="0" err="1">
                <a:latin typeface="Gill Sans Light"/>
              </a:rPr>
              <a:t>Yuksek</a:t>
            </a:r>
            <a:r>
              <a:rPr lang="en-US" dirty="0">
                <a:latin typeface="Gill Sans Light"/>
              </a:rPr>
              <a:t> </a:t>
            </a:r>
            <a:r>
              <a:rPr lang="en-US" dirty="0" err="1">
                <a:latin typeface="Gill Sans Light"/>
              </a:rPr>
              <a:t>Cimlenme</a:t>
            </a:r>
            <a:endParaRPr lang="en-US" dirty="0">
              <a:latin typeface="Gill Sans Light"/>
            </a:endParaRPr>
          </a:p>
          <a:p>
            <a:pPr algn="ctr"/>
            <a:r>
              <a:rPr lang="en-US" dirty="0" err="1">
                <a:latin typeface="Gill Sans Light"/>
              </a:rPr>
              <a:t>YuksekVigor</a:t>
            </a:r>
            <a:endParaRPr lang="en-US" dirty="0">
              <a:latin typeface="Gill Sans Light"/>
            </a:endParaRPr>
          </a:p>
          <a:p>
            <a:pPr algn="ctr"/>
            <a:r>
              <a:rPr lang="en-US" dirty="0" err="1">
                <a:latin typeface="Gill Sans Light"/>
              </a:rPr>
              <a:t>Yuksek</a:t>
            </a:r>
            <a:r>
              <a:rPr lang="en-US" dirty="0">
                <a:latin typeface="Gill Sans Light"/>
              </a:rPr>
              <a:t> </a:t>
            </a:r>
            <a:r>
              <a:rPr lang="en-US" dirty="0" err="1">
                <a:latin typeface="Gill Sans Light"/>
              </a:rPr>
              <a:t>Saflik</a:t>
            </a:r>
            <a:endParaRPr lang="LID4096" dirty="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32F26E-9463-4F8E-9F6E-7134170C1D27}"/>
              </a:ext>
            </a:extLst>
          </p:cNvPr>
          <p:cNvSpPr txBox="1"/>
          <p:nvPr/>
        </p:nvSpPr>
        <p:spPr>
          <a:xfrm>
            <a:off x="10294787" y="5467149"/>
            <a:ext cx="100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ISKARTA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B26A27-47BB-43F5-BA6B-E51D96C12BB6}"/>
              </a:ext>
            </a:extLst>
          </p:cNvPr>
          <p:cNvCxnSpPr/>
          <p:nvPr/>
        </p:nvCxnSpPr>
        <p:spPr>
          <a:xfrm>
            <a:off x="6506676" y="745529"/>
            <a:ext cx="0" cy="50909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28952E2-C7A7-4EBE-989F-EFC3AF3CBE2A}"/>
              </a:ext>
            </a:extLst>
          </p:cNvPr>
          <p:cNvSpPr txBox="1"/>
          <p:nvPr/>
        </p:nvSpPr>
        <p:spPr>
          <a:xfrm>
            <a:off x="9778995" y="745529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ill Sans Light"/>
              </a:rPr>
              <a:t>SONRA</a:t>
            </a:r>
            <a:endParaRPr lang="LID4096" sz="40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223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alm trees on a sunny day&#10;&#10;Description automatically generated">
            <a:extLst>
              <a:ext uri="{FF2B5EF4-FFF2-40B4-BE49-F238E27FC236}">
                <a16:creationId xmlns:a16="http://schemas.microsoft.com/office/drawing/2014/main" id="{CE8A19EF-C706-4E27-BB90-1271E167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18851"/>
          <a:stretch/>
        </p:blipFill>
        <p:spPr>
          <a:xfrm>
            <a:off x="5115314" y="10"/>
            <a:ext cx="4118110" cy="3401558"/>
          </a:xfrm>
          <a:custGeom>
            <a:avLst/>
            <a:gdLst>
              <a:gd name="connsiteX0" fmla="*/ 0 w 4118110"/>
              <a:gd name="connsiteY0" fmla="*/ 0 h 3401568"/>
              <a:gd name="connsiteX1" fmla="*/ 3343575 w 4118110"/>
              <a:gd name="connsiteY1" fmla="*/ 0 h 3401568"/>
              <a:gd name="connsiteX2" fmla="*/ 3448028 w 4118110"/>
              <a:gd name="connsiteY2" fmla="*/ 215050 h 3401568"/>
              <a:gd name="connsiteX3" fmla="*/ 4113475 w 4118110"/>
              <a:gd name="connsiteY3" fmla="*/ 3133192 h 3401568"/>
              <a:gd name="connsiteX4" fmla="*/ 4118110 w 4118110"/>
              <a:gd name="connsiteY4" fmla="*/ 3401568 h 3401568"/>
              <a:gd name="connsiteX5" fmla="*/ 801224 w 4118110"/>
              <a:gd name="connsiteY5" fmla="*/ 3401568 h 3401568"/>
              <a:gd name="connsiteX6" fmla="*/ 797493 w 4118110"/>
              <a:gd name="connsiteY6" fmla="*/ 3185579 h 3401568"/>
              <a:gd name="connsiteX7" fmla="*/ 22579 w 4118110"/>
              <a:gd name="connsiteY7" fmla="*/ 42066 h 340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lant in a garden&#10;&#10;Description automatically generated">
            <a:extLst>
              <a:ext uri="{FF2B5EF4-FFF2-40B4-BE49-F238E27FC236}">
                <a16:creationId xmlns:a16="http://schemas.microsoft.com/office/drawing/2014/main" id="{37F19A30-890D-4F18-88ED-30DDE1EB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r="17013"/>
          <a:stretch/>
        </p:blipFill>
        <p:spPr>
          <a:xfrm>
            <a:off x="8530121" y="3456433"/>
            <a:ext cx="3661880" cy="3401568"/>
          </a:xfrm>
          <a:custGeom>
            <a:avLst/>
            <a:gdLst>
              <a:gd name="connsiteX0" fmla="*/ 774544 w 3661880"/>
              <a:gd name="connsiteY0" fmla="*/ 0 h 3401568"/>
              <a:gd name="connsiteX1" fmla="*/ 3661880 w 3661880"/>
              <a:gd name="connsiteY1" fmla="*/ 0 h 3401568"/>
              <a:gd name="connsiteX2" fmla="*/ 3661880 w 3661880"/>
              <a:gd name="connsiteY2" fmla="*/ 3401568 h 3401568"/>
              <a:gd name="connsiteX3" fmla="*/ 0 w 3661880"/>
              <a:gd name="connsiteY3" fmla="*/ 3401568 h 3401568"/>
              <a:gd name="connsiteX4" fmla="*/ 104462 w 3661880"/>
              <a:gd name="connsiteY4" fmla="*/ 3186501 h 3401568"/>
              <a:gd name="connsiteX5" fmla="*/ 769909 w 3661880"/>
              <a:gd name="connsiteY5" fmla="*/ 268359 h 340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6" name="Picture 15" descr="A picture containing outdoor, grass, water, bench&#10;&#10;Description automatically generated">
            <a:extLst>
              <a:ext uri="{FF2B5EF4-FFF2-40B4-BE49-F238E27FC236}">
                <a16:creationId xmlns:a16="http://schemas.microsoft.com/office/drawing/2014/main" id="{2225AE48-4115-42B8-9059-7A09C224A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3" r="-5" b="3595"/>
          <a:stretch/>
        </p:blipFill>
        <p:spPr>
          <a:xfrm>
            <a:off x="5168353" y="3456432"/>
            <a:ext cx="4064598" cy="3401568"/>
          </a:xfrm>
          <a:custGeom>
            <a:avLst/>
            <a:gdLst>
              <a:gd name="connsiteX0" fmla="*/ 749132 w 4064598"/>
              <a:gd name="connsiteY0" fmla="*/ 0 h 3401568"/>
              <a:gd name="connsiteX1" fmla="*/ 4064598 w 4064598"/>
              <a:gd name="connsiteY1" fmla="*/ 0 h 3401568"/>
              <a:gd name="connsiteX2" fmla="*/ 4059963 w 4064598"/>
              <a:gd name="connsiteY2" fmla="*/ 268360 h 3401568"/>
              <a:gd name="connsiteX3" fmla="*/ 3394516 w 4064598"/>
              <a:gd name="connsiteY3" fmla="*/ 3186502 h 3401568"/>
              <a:gd name="connsiteX4" fmla="*/ 3290055 w 4064598"/>
              <a:gd name="connsiteY4" fmla="*/ 3401568 h 3401568"/>
              <a:gd name="connsiteX5" fmla="*/ 0 w 4064598"/>
              <a:gd name="connsiteY5" fmla="*/ 3401568 h 3401568"/>
              <a:gd name="connsiteX6" fmla="*/ 79008 w 4064598"/>
              <a:gd name="connsiteY6" fmla="*/ 3238906 h 3401568"/>
              <a:gd name="connsiteX7" fmla="*/ 749563 w 4064598"/>
              <a:gd name="connsiteY7" fmla="*/ 24956 h 340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CFB5B-9CA5-4EB7-B67D-5EEBE1624276}"/>
              </a:ext>
            </a:extLst>
          </p:cNvPr>
          <p:cNvSpPr txBox="1"/>
          <p:nvPr/>
        </p:nvSpPr>
        <p:spPr>
          <a:xfrm>
            <a:off x="448056" y="685800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Gill Sans Light"/>
                <a:ea typeface="+mj-ea"/>
                <a:cs typeface="+mj-cs"/>
              </a:rPr>
              <a:t>Bitki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Finotiplemesi</a:t>
            </a: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ve</a:t>
            </a: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Verimlilik</a:t>
            </a:r>
            <a:r>
              <a:rPr lang="en-US" sz="34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Kontrolu</a:t>
            </a:r>
            <a:endParaRPr lang="en-US" sz="3400" kern="1200" dirty="0">
              <a:solidFill>
                <a:schemeClr val="tx1"/>
              </a:solidFill>
              <a:latin typeface="Gill Sans Ligh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95DE9-E9C8-426A-9240-152991B4C316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Biyokutle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Yaprak</a:t>
            </a:r>
            <a:r>
              <a:rPr lang="en-US" sz="2000" dirty="0">
                <a:latin typeface="Gill Sans Light"/>
              </a:rPr>
              <a:t> Alani </a:t>
            </a:r>
            <a:r>
              <a:rPr lang="en-US" sz="2000" dirty="0" err="1">
                <a:latin typeface="Gill Sans Light"/>
              </a:rPr>
              <a:t>Indeksi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Klorofil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Konsantrasyonu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Verim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Tahmini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Anac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Populasyon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Tahminlemesi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Saflik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Tahminlemesi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Light"/>
              </a:rPr>
              <a:t>Tam </a:t>
            </a:r>
            <a:r>
              <a:rPr lang="en-US" sz="2000" dirty="0" err="1">
                <a:latin typeface="Gill Sans Light"/>
              </a:rPr>
              <a:t>Ekili</a:t>
            </a:r>
            <a:r>
              <a:rPr lang="en-US" sz="2000" dirty="0">
                <a:latin typeface="Gill Sans Light"/>
              </a:rPr>
              <a:t> Alan </a:t>
            </a:r>
            <a:r>
              <a:rPr lang="en-US" sz="2000" dirty="0" err="1">
                <a:latin typeface="Gill Sans Light"/>
              </a:rPr>
              <a:t>Hesaplanmasi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Light"/>
              </a:rPr>
              <a:t>Bitki </a:t>
            </a:r>
            <a:r>
              <a:rPr lang="en-US" sz="2000" dirty="0" err="1">
                <a:latin typeface="Gill Sans Light"/>
              </a:rPr>
              <a:t>Sagligi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Degerlendirmesi</a:t>
            </a:r>
            <a:endParaRPr lang="en-US" sz="2000" dirty="0">
              <a:latin typeface="Gill Sans Ligh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Light"/>
              </a:rPr>
              <a:t>Spreyleme</a:t>
            </a:r>
            <a:r>
              <a:rPr lang="en-US" sz="2000" dirty="0">
                <a:latin typeface="Gill Sans Light"/>
              </a:rPr>
              <a:t> </a:t>
            </a:r>
            <a:r>
              <a:rPr lang="en-US" sz="2000" dirty="0" err="1">
                <a:latin typeface="Gill Sans Light"/>
              </a:rPr>
              <a:t>Optimizasyonu</a:t>
            </a:r>
            <a:endParaRPr lang="en-US" sz="2000" dirty="0">
              <a:latin typeface="Gill Sans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Gill Sans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B6B8FC-6A50-4919-8E4D-8DAB22DB7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r="7222" b="1"/>
          <a:stretch/>
        </p:blipFill>
        <p:spPr>
          <a:xfrm>
            <a:off x="8529321" y="10"/>
            <a:ext cx="3662680" cy="3401558"/>
          </a:xfrm>
          <a:custGeom>
            <a:avLst/>
            <a:gdLst>
              <a:gd name="connsiteX0" fmla="*/ 0 w 3662680"/>
              <a:gd name="connsiteY0" fmla="*/ 0 h 3401568"/>
              <a:gd name="connsiteX1" fmla="*/ 3662680 w 3662680"/>
              <a:gd name="connsiteY1" fmla="*/ 0 h 3401568"/>
              <a:gd name="connsiteX2" fmla="*/ 3662680 w 3662680"/>
              <a:gd name="connsiteY2" fmla="*/ 3401568 h 3401568"/>
              <a:gd name="connsiteX3" fmla="*/ 774527 w 3662680"/>
              <a:gd name="connsiteY3" fmla="*/ 3401568 h 3401568"/>
              <a:gd name="connsiteX4" fmla="*/ 769892 w 3662680"/>
              <a:gd name="connsiteY4" fmla="*/ 3133175 h 3401568"/>
              <a:gd name="connsiteX5" fmla="*/ 104445 w 3662680"/>
              <a:gd name="connsiteY5" fmla="*/ 215033 h 340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001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23" y="200202"/>
            <a:ext cx="5827605" cy="430031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Gill Sans Light"/>
              </a:rPr>
              <a:t>Hizli</a:t>
            </a:r>
            <a:r>
              <a:rPr lang="en-GB" sz="2400" dirty="0">
                <a:latin typeface="Gill Sans Light"/>
              </a:rPr>
              <a:t> </a:t>
            </a:r>
            <a:r>
              <a:rPr lang="en-GB" sz="2400" dirty="0" err="1">
                <a:latin typeface="Gill Sans Light"/>
              </a:rPr>
              <a:t>Islah</a:t>
            </a:r>
            <a:r>
              <a:rPr lang="en-GB" sz="2400" dirty="0">
                <a:latin typeface="Gill Sans Light"/>
              </a:rPr>
              <a:t> – </a:t>
            </a:r>
            <a:r>
              <a:rPr lang="en-GB" sz="2400" dirty="0" err="1">
                <a:latin typeface="Gill Sans Light"/>
              </a:rPr>
              <a:t>Homozigotlastirma</a:t>
            </a:r>
            <a:endParaRPr lang="en-GB" sz="2400" dirty="0">
              <a:latin typeface="Gill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65676-8F76-452E-86FD-2CCCE873C21D}"/>
              </a:ext>
            </a:extLst>
          </p:cNvPr>
          <p:cNvSpPr txBox="1"/>
          <p:nvPr/>
        </p:nvSpPr>
        <p:spPr>
          <a:xfrm>
            <a:off x="3844493" y="1256229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P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1</a:t>
            </a:r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 X P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2</a:t>
            </a:r>
            <a:endParaRPr lang="LID4096" sz="1200" baseline="-25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8E40C3A-7D39-443D-A4D7-18E570697B7C}"/>
              </a:ext>
            </a:extLst>
          </p:cNvPr>
          <p:cNvGraphicFramePr>
            <a:graphicFrameLocks noGrp="1"/>
          </p:cNvGraphicFramePr>
          <p:nvPr/>
        </p:nvGraphicFramePr>
        <p:xfrm>
          <a:off x="3757547" y="1725080"/>
          <a:ext cx="853870" cy="3047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87">
                  <a:extLst>
                    <a:ext uri="{9D8B030D-6E8A-4147-A177-3AD203B41FA5}">
                      <a16:colId xmlns:a16="http://schemas.microsoft.com/office/drawing/2014/main" val="1433680289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3322775265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3382978094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75616692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860302146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3642543013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3775882479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962515439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14685508"/>
                    </a:ext>
                  </a:extLst>
                </a:gridCol>
                <a:gridCol w="85387">
                  <a:extLst>
                    <a:ext uri="{9D8B030D-6E8A-4147-A177-3AD203B41FA5}">
                      <a16:colId xmlns:a16="http://schemas.microsoft.com/office/drawing/2014/main" val="2564207447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3006461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FEABF55-452D-47BE-85E3-7AD2B89E20FD}"/>
              </a:ext>
            </a:extLst>
          </p:cNvPr>
          <p:cNvGraphicFramePr>
            <a:graphicFrameLocks noGrp="1"/>
          </p:cNvGraphicFramePr>
          <p:nvPr/>
        </p:nvGraphicFramePr>
        <p:xfrm>
          <a:off x="2681538" y="2795883"/>
          <a:ext cx="291592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1364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84446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75118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76439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251222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518830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484903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80783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9530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AF55B5F-4704-4572-A789-40EAEBCF811B}"/>
              </a:ext>
            </a:extLst>
          </p:cNvPr>
          <p:cNvGraphicFramePr>
            <a:graphicFrameLocks noGrp="1"/>
          </p:cNvGraphicFramePr>
          <p:nvPr/>
        </p:nvGraphicFramePr>
        <p:xfrm>
          <a:off x="3455518" y="2256050"/>
          <a:ext cx="1496030" cy="3253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603">
                  <a:extLst>
                    <a:ext uri="{9D8B030D-6E8A-4147-A177-3AD203B41FA5}">
                      <a16:colId xmlns:a16="http://schemas.microsoft.com/office/drawing/2014/main" val="1433680289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3322775265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3382978094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75616692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860302146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3642543013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3775882479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962515439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14685508"/>
                    </a:ext>
                  </a:extLst>
                </a:gridCol>
                <a:gridCol w="149603">
                  <a:extLst>
                    <a:ext uri="{9D8B030D-6E8A-4147-A177-3AD203B41FA5}">
                      <a16:colId xmlns:a16="http://schemas.microsoft.com/office/drawing/2014/main" val="2564207447"/>
                    </a:ext>
                  </a:extLst>
                </a:gridCol>
              </a:tblGrid>
              <a:tr h="325351"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30064617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4C015EB-F81F-4C4F-BE82-D10E014724AD}"/>
              </a:ext>
            </a:extLst>
          </p:cNvPr>
          <p:cNvGraphicFramePr>
            <a:graphicFrameLocks noGrp="1"/>
          </p:cNvGraphicFramePr>
          <p:nvPr/>
        </p:nvGraphicFramePr>
        <p:xfrm>
          <a:off x="2681539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AF7E5AF-B0BD-4928-BD0B-A6B4CE08C791}"/>
              </a:ext>
            </a:extLst>
          </p:cNvPr>
          <p:cNvGraphicFramePr>
            <a:graphicFrameLocks noGrp="1"/>
          </p:cNvGraphicFramePr>
          <p:nvPr/>
        </p:nvGraphicFramePr>
        <p:xfrm>
          <a:off x="3143453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68BB0E2-067C-4CAA-996E-14DAD07D66A2}"/>
              </a:ext>
            </a:extLst>
          </p:cNvPr>
          <p:cNvGraphicFramePr>
            <a:graphicFrameLocks noGrp="1"/>
          </p:cNvGraphicFramePr>
          <p:nvPr/>
        </p:nvGraphicFramePr>
        <p:xfrm>
          <a:off x="3585408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ECA90F0-F25C-47CC-A4EB-56FDB7B6EAE5}"/>
              </a:ext>
            </a:extLst>
          </p:cNvPr>
          <p:cNvGraphicFramePr>
            <a:graphicFrameLocks noGrp="1"/>
          </p:cNvGraphicFramePr>
          <p:nvPr/>
        </p:nvGraphicFramePr>
        <p:xfrm>
          <a:off x="4047322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619D3B3-982D-4D55-8777-60EBB560B648}"/>
              </a:ext>
            </a:extLst>
          </p:cNvPr>
          <p:cNvGraphicFramePr>
            <a:graphicFrameLocks noGrp="1"/>
          </p:cNvGraphicFramePr>
          <p:nvPr/>
        </p:nvGraphicFramePr>
        <p:xfrm>
          <a:off x="4504871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C0C4095-7E78-43A1-8D08-4FA354DDFB2F}"/>
              </a:ext>
            </a:extLst>
          </p:cNvPr>
          <p:cNvGraphicFramePr>
            <a:graphicFrameLocks noGrp="1"/>
          </p:cNvGraphicFramePr>
          <p:nvPr/>
        </p:nvGraphicFramePr>
        <p:xfrm>
          <a:off x="4966785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7E827BE-0B47-453E-AC82-D0F74FD0A449}"/>
              </a:ext>
            </a:extLst>
          </p:cNvPr>
          <p:cNvGraphicFramePr>
            <a:graphicFrameLocks noGrp="1"/>
          </p:cNvGraphicFramePr>
          <p:nvPr/>
        </p:nvGraphicFramePr>
        <p:xfrm>
          <a:off x="5445058" y="3371933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E6D1A17C-345E-49A2-94B6-F57823F1462E}"/>
              </a:ext>
            </a:extLst>
          </p:cNvPr>
          <p:cNvGraphicFramePr>
            <a:graphicFrameLocks noGrp="1"/>
          </p:cNvGraphicFramePr>
          <p:nvPr/>
        </p:nvGraphicFramePr>
        <p:xfrm>
          <a:off x="2681539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0955337D-D713-48A5-9FDD-F5A8AE671EFD}"/>
              </a:ext>
            </a:extLst>
          </p:cNvPr>
          <p:cNvGraphicFramePr>
            <a:graphicFrameLocks noGrp="1"/>
          </p:cNvGraphicFramePr>
          <p:nvPr/>
        </p:nvGraphicFramePr>
        <p:xfrm>
          <a:off x="3143453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531A3AC2-F3E5-41ED-B1CD-206A52052FCE}"/>
              </a:ext>
            </a:extLst>
          </p:cNvPr>
          <p:cNvGraphicFramePr>
            <a:graphicFrameLocks noGrp="1"/>
          </p:cNvGraphicFramePr>
          <p:nvPr/>
        </p:nvGraphicFramePr>
        <p:xfrm>
          <a:off x="3585408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A728407-9ED6-4417-8E16-8F03AFAF3854}"/>
              </a:ext>
            </a:extLst>
          </p:cNvPr>
          <p:cNvGraphicFramePr>
            <a:graphicFrameLocks noGrp="1"/>
          </p:cNvGraphicFramePr>
          <p:nvPr/>
        </p:nvGraphicFramePr>
        <p:xfrm>
          <a:off x="4047322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DE161C91-DE2B-4281-852E-98DC4B625B55}"/>
              </a:ext>
            </a:extLst>
          </p:cNvPr>
          <p:cNvGraphicFramePr>
            <a:graphicFrameLocks noGrp="1"/>
          </p:cNvGraphicFramePr>
          <p:nvPr/>
        </p:nvGraphicFramePr>
        <p:xfrm>
          <a:off x="4504871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24902CD-E62C-4AE0-99AF-5420087EC7DD}"/>
              </a:ext>
            </a:extLst>
          </p:cNvPr>
          <p:cNvGraphicFramePr>
            <a:graphicFrameLocks noGrp="1"/>
          </p:cNvGraphicFramePr>
          <p:nvPr/>
        </p:nvGraphicFramePr>
        <p:xfrm>
          <a:off x="4966785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98C4ABE-C12D-413C-BB30-2FE908115B62}"/>
              </a:ext>
            </a:extLst>
          </p:cNvPr>
          <p:cNvGraphicFramePr>
            <a:graphicFrameLocks noGrp="1"/>
          </p:cNvGraphicFramePr>
          <p:nvPr/>
        </p:nvGraphicFramePr>
        <p:xfrm>
          <a:off x="5445058" y="3927159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F251EB4-6CD0-4F24-873F-7F67A7DF3D2C}"/>
              </a:ext>
            </a:extLst>
          </p:cNvPr>
          <p:cNvGraphicFramePr>
            <a:graphicFrameLocks noGrp="1"/>
          </p:cNvGraphicFramePr>
          <p:nvPr/>
        </p:nvGraphicFramePr>
        <p:xfrm>
          <a:off x="2666304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8DADAB6F-45CA-4500-9CA1-B58026915930}"/>
              </a:ext>
            </a:extLst>
          </p:cNvPr>
          <p:cNvGraphicFramePr>
            <a:graphicFrameLocks noGrp="1"/>
          </p:cNvGraphicFramePr>
          <p:nvPr/>
        </p:nvGraphicFramePr>
        <p:xfrm>
          <a:off x="3128218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EDF1C66-FF52-4CA7-BE1C-12C055381DF7}"/>
              </a:ext>
            </a:extLst>
          </p:cNvPr>
          <p:cNvGraphicFramePr>
            <a:graphicFrameLocks noGrp="1"/>
          </p:cNvGraphicFramePr>
          <p:nvPr/>
        </p:nvGraphicFramePr>
        <p:xfrm>
          <a:off x="3570173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FE38EC3-ED55-4849-A670-229960CE8DFE}"/>
              </a:ext>
            </a:extLst>
          </p:cNvPr>
          <p:cNvGraphicFramePr>
            <a:graphicFrameLocks noGrp="1"/>
          </p:cNvGraphicFramePr>
          <p:nvPr/>
        </p:nvGraphicFramePr>
        <p:xfrm>
          <a:off x="4032087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CA82882B-45A8-47B5-A06C-358667D0B394}"/>
              </a:ext>
            </a:extLst>
          </p:cNvPr>
          <p:cNvGraphicFramePr>
            <a:graphicFrameLocks noGrp="1"/>
          </p:cNvGraphicFramePr>
          <p:nvPr/>
        </p:nvGraphicFramePr>
        <p:xfrm>
          <a:off x="4489636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9E94187-3CE6-49E1-ACC2-1872070A5AD4}"/>
              </a:ext>
            </a:extLst>
          </p:cNvPr>
          <p:cNvGraphicFramePr>
            <a:graphicFrameLocks noGrp="1"/>
          </p:cNvGraphicFramePr>
          <p:nvPr/>
        </p:nvGraphicFramePr>
        <p:xfrm>
          <a:off x="4951550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44AB28D5-55A0-41C1-8A29-359598AB3E1B}"/>
              </a:ext>
            </a:extLst>
          </p:cNvPr>
          <p:cNvGraphicFramePr>
            <a:graphicFrameLocks noGrp="1"/>
          </p:cNvGraphicFramePr>
          <p:nvPr/>
        </p:nvGraphicFramePr>
        <p:xfrm>
          <a:off x="5429823" y="4511810"/>
          <a:ext cx="274320" cy="317915"/>
        </p:xfrm>
        <a:graphic>
          <a:graphicData uri="http://schemas.openxmlformats.org/drawingml/2006/table">
            <a:tbl>
              <a:tblPr/>
              <a:tblGrid>
                <a:gridCol w="5486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A0D3F215-3F91-4F23-9200-499FC2240741}"/>
              </a:ext>
            </a:extLst>
          </p:cNvPr>
          <p:cNvGraphicFramePr>
            <a:graphicFrameLocks noGrp="1"/>
          </p:cNvGraphicFramePr>
          <p:nvPr/>
        </p:nvGraphicFramePr>
        <p:xfrm>
          <a:off x="2584297" y="5099828"/>
          <a:ext cx="3215652" cy="448927"/>
        </p:xfrm>
        <a:graphic>
          <a:graphicData uri="http://schemas.openxmlformats.org/drawingml/2006/table">
            <a:tbl>
              <a:tblPr/>
              <a:tblGrid>
                <a:gridCol w="97444">
                  <a:extLst>
                    <a:ext uri="{9D8B030D-6E8A-4147-A177-3AD203B41FA5}">
                      <a16:colId xmlns:a16="http://schemas.microsoft.com/office/drawing/2014/main" val="2530754251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169955976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086556174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359740561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250767486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240425185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66600361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507000459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866378403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615594501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094794804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069158897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700003928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546963987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253431581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576577348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057142073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836140818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928734434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871570666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605127227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131351368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068678262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46121717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979078428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2926667105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345431597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07919096"/>
                    </a:ext>
                  </a:extLst>
                </a:gridCol>
                <a:gridCol w="97444">
                  <a:extLst>
                    <a:ext uri="{9D8B030D-6E8A-4147-A177-3AD203B41FA5}">
                      <a16:colId xmlns:a16="http://schemas.microsoft.com/office/drawing/2014/main" val="1405589542"/>
                    </a:ext>
                  </a:extLst>
                </a:gridCol>
              </a:tblGrid>
              <a:tr h="448927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CF2242F-625D-49AE-A589-2DC0182E4DB7}"/>
              </a:ext>
            </a:extLst>
          </p:cNvPr>
          <p:cNvGrpSpPr/>
          <p:nvPr/>
        </p:nvGrpSpPr>
        <p:grpSpPr>
          <a:xfrm>
            <a:off x="1777981" y="1695045"/>
            <a:ext cx="800468" cy="4483898"/>
            <a:chOff x="672013" y="1677627"/>
            <a:chExt cx="800468" cy="44838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052C72-C277-4C81-AC50-D1A4D37C820B}"/>
                </a:ext>
              </a:extLst>
            </p:cNvPr>
            <p:cNvSpPr txBox="1"/>
            <p:nvPr/>
          </p:nvSpPr>
          <p:spPr>
            <a:xfrm>
              <a:off x="759341" y="1677627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02C955-2E8D-4E1D-8960-647854B23124}"/>
                </a:ext>
              </a:extLst>
            </p:cNvPr>
            <p:cNvSpPr txBox="1"/>
            <p:nvPr/>
          </p:nvSpPr>
          <p:spPr>
            <a:xfrm>
              <a:off x="759341" y="219935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5FEDA1-541E-4ADD-89FB-2DA182AD1AFE}"/>
                </a:ext>
              </a:extLst>
            </p:cNvPr>
            <p:cNvSpPr txBox="1"/>
            <p:nvPr/>
          </p:nvSpPr>
          <p:spPr>
            <a:xfrm>
              <a:off x="759341" y="2777364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8656-956D-49CD-9036-56215387AD15}"/>
                </a:ext>
              </a:extLst>
            </p:cNvPr>
            <p:cNvSpPr txBox="1"/>
            <p:nvPr/>
          </p:nvSpPr>
          <p:spPr>
            <a:xfrm>
              <a:off x="759341" y="3324310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F9105-2B6D-479A-9DA3-60E167685095}"/>
                </a:ext>
              </a:extLst>
            </p:cNvPr>
            <p:cNvSpPr txBox="1"/>
            <p:nvPr/>
          </p:nvSpPr>
          <p:spPr>
            <a:xfrm>
              <a:off x="759341" y="3924423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5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88C8B-9243-456C-97C5-F72494293713}"/>
                </a:ext>
              </a:extLst>
            </p:cNvPr>
            <p:cNvSpPr txBox="1"/>
            <p:nvPr/>
          </p:nvSpPr>
          <p:spPr>
            <a:xfrm>
              <a:off x="759341" y="449259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6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D37FFA-C904-4741-BF21-4F052818EE72}"/>
                </a:ext>
              </a:extLst>
            </p:cNvPr>
            <p:cNvSpPr txBox="1"/>
            <p:nvPr/>
          </p:nvSpPr>
          <p:spPr>
            <a:xfrm>
              <a:off x="759341" y="5153140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7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F2048FC-94AB-4F23-B195-CDF268BEDEF9}"/>
                </a:ext>
              </a:extLst>
            </p:cNvPr>
            <p:cNvSpPr txBox="1"/>
            <p:nvPr/>
          </p:nvSpPr>
          <p:spPr>
            <a:xfrm>
              <a:off x="672013" y="5884526"/>
              <a:ext cx="800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8 to </a:t>
              </a:r>
              <a:r>
                <a:rPr lang="en-US" sz="1200" dirty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  <a:r>
                <a:rPr lang="en-US" sz="1200" baseline="-25000" dirty="0">
                  <a:latin typeface="Gill Sans Light" charset="0"/>
                  <a:ea typeface="Gill Sans Light" charset="0"/>
                  <a:cs typeface="Gill Sans Light" charset="0"/>
                </a:rPr>
                <a:t>10</a:t>
              </a:r>
              <a:endParaRPr lang="LID4096" sz="1200" baseline="-2500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CEBCCE55-A8A3-4C2C-BDCB-AFBA1C9A6B4B}"/>
              </a:ext>
            </a:extLst>
          </p:cNvPr>
          <p:cNvGraphicFramePr>
            <a:graphicFrameLocks noGrp="1"/>
          </p:cNvGraphicFramePr>
          <p:nvPr/>
        </p:nvGraphicFramePr>
        <p:xfrm>
          <a:off x="2526583" y="5747758"/>
          <a:ext cx="3314714" cy="536638"/>
        </p:xfrm>
        <a:graphic>
          <a:graphicData uri="http://schemas.openxmlformats.org/drawingml/2006/table">
            <a:tbl>
              <a:tblPr/>
              <a:tblGrid>
                <a:gridCol w="127489">
                  <a:extLst>
                    <a:ext uri="{9D8B030D-6E8A-4147-A177-3AD203B41FA5}">
                      <a16:colId xmlns:a16="http://schemas.microsoft.com/office/drawing/2014/main" val="2530754251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2169955976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086556174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2359740561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250767486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3240425185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66600361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2507000459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866378403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615594501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3094794804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2069158897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3546963987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253431581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576577348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057142073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928734434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871570666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605127227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493865130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85179175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3210793571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971352323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1068678262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2979078428"/>
                    </a:ext>
                  </a:extLst>
                </a:gridCol>
                <a:gridCol w="127489">
                  <a:extLst>
                    <a:ext uri="{9D8B030D-6E8A-4147-A177-3AD203B41FA5}">
                      <a16:colId xmlns:a16="http://schemas.microsoft.com/office/drawing/2014/main" val="2926667105"/>
                    </a:ext>
                  </a:extLst>
                </a:gridCol>
              </a:tblGrid>
              <a:tr h="536638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FAFDDDE-C2C9-4AB4-8129-BEAAE8C181B6}"/>
              </a:ext>
            </a:extLst>
          </p:cNvPr>
          <p:cNvCxnSpPr>
            <a:cxnSpLocks/>
          </p:cNvCxnSpPr>
          <p:nvPr/>
        </p:nvCxnSpPr>
        <p:spPr>
          <a:xfrm flipH="1">
            <a:off x="2818699" y="3144228"/>
            <a:ext cx="44174" cy="19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4EAECE8-A47B-48C5-BB01-BC13B2CF9AAF}"/>
              </a:ext>
            </a:extLst>
          </p:cNvPr>
          <p:cNvCxnSpPr>
            <a:cxnSpLocks/>
          </p:cNvCxnSpPr>
          <p:nvPr/>
        </p:nvCxnSpPr>
        <p:spPr>
          <a:xfrm>
            <a:off x="3286099" y="3156844"/>
            <a:ext cx="0" cy="17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5A3BBAC-DDB7-4E84-B80D-C161E1944B26}"/>
              </a:ext>
            </a:extLst>
          </p:cNvPr>
          <p:cNvCxnSpPr>
            <a:cxnSpLocks/>
          </p:cNvCxnSpPr>
          <p:nvPr/>
        </p:nvCxnSpPr>
        <p:spPr>
          <a:xfrm flipH="1">
            <a:off x="3789498" y="3131089"/>
            <a:ext cx="119263" cy="17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689992-9FE5-4B3F-903E-C0F8114A0713}"/>
              </a:ext>
            </a:extLst>
          </p:cNvPr>
          <p:cNvCxnSpPr>
            <a:cxnSpLocks/>
          </p:cNvCxnSpPr>
          <p:nvPr/>
        </p:nvCxnSpPr>
        <p:spPr>
          <a:xfrm>
            <a:off x="4149158" y="3143220"/>
            <a:ext cx="17906" cy="19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D2DDDDF-954E-4722-9D0A-BF551F36EC98}"/>
              </a:ext>
            </a:extLst>
          </p:cNvPr>
          <p:cNvCxnSpPr>
            <a:cxnSpLocks/>
          </p:cNvCxnSpPr>
          <p:nvPr/>
        </p:nvCxnSpPr>
        <p:spPr>
          <a:xfrm flipH="1">
            <a:off x="4737829" y="3111991"/>
            <a:ext cx="198464" cy="21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3C290D9-4376-483B-93B4-9D8136F99F0C}"/>
              </a:ext>
            </a:extLst>
          </p:cNvPr>
          <p:cNvCxnSpPr>
            <a:cxnSpLocks/>
          </p:cNvCxnSpPr>
          <p:nvPr/>
        </p:nvCxnSpPr>
        <p:spPr>
          <a:xfrm>
            <a:off x="5165396" y="3156844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148C706-0CED-450B-AD1D-F767B0EB0C51}"/>
              </a:ext>
            </a:extLst>
          </p:cNvPr>
          <p:cNvCxnSpPr>
            <a:cxnSpLocks/>
          </p:cNvCxnSpPr>
          <p:nvPr/>
        </p:nvCxnSpPr>
        <p:spPr>
          <a:xfrm>
            <a:off x="5597458" y="3152086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0B0C852-4FD3-4187-8CB1-98EE826A029E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3265379" y="3709328"/>
            <a:ext cx="15235" cy="21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EFF83BC-6B9B-4ED1-8344-0CBE2AB202A9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2784902" y="4286323"/>
            <a:ext cx="18562" cy="2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37722B-8C3D-4D5A-85DF-C5FD8F318883}"/>
              </a:ext>
            </a:extLst>
          </p:cNvPr>
          <p:cNvCxnSpPr>
            <a:cxnSpLocks/>
          </p:cNvCxnSpPr>
          <p:nvPr/>
        </p:nvCxnSpPr>
        <p:spPr>
          <a:xfrm>
            <a:off x="3293670" y="3691911"/>
            <a:ext cx="411480" cy="22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8141CFD-AD4B-4D23-BF13-F63FB2145067}"/>
              </a:ext>
            </a:extLst>
          </p:cNvPr>
          <p:cNvCxnSpPr>
            <a:cxnSpLocks/>
          </p:cNvCxnSpPr>
          <p:nvPr/>
        </p:nvCxnSpPr>
        <p:spPr>
          <a:xfrm>
            <a:off x="4167064" y="3709329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86537AA-DEF5-4B9B-B9B3-C7E7FE4DB780}"/>
              </a:ext>
            </a:extLst>
          </p:cNvPr>
          <p:cNvCxnSpPr>
            <a:cxnSpLocks/>
          </p:cNvCxnSpPr>
          <p:nvPr/>
        </p:nvCxnSpPr>
        <p:spPr>
          <a:xfrm flipH="1">
            <a:off x="4737829" y="3673601"/>
            <a:ext cx="312954" cy="21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EC949C5-9AF2-4E4C-BC35-B372B69D17BB}"/>
              </a:ext>
            </a:extLst>
          </p:cNvPr>
          <p:cNvCxnSpPr>
            <a:cxnSpLocks/>
          </p:cNvCxnSpPr>
          <p:nvPr/>
        </p:nvCxnSpPr>
        <p:spPr>
          <a:xfrm>
            <a:off x="5058504" y="3717908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85AFE89-83C5-41DE-B182-5DC582FF59A7}"/>
              </a:ext>
            </a:extLst>
          </p:cNvPr>
          <p:cNvCxnSpPr>
            <a:cxnSpLocks/>
          </p:cNvCxnSpPr>
          <p:nvPr/>
        </p:nvCxnSpPr>
        <p:spPr>
          <a:xfrm>
            <a:off x="5597458" y="3713044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DAD1D4F-63C7-4060-9F69-A98C85DF9C52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2816318" y="4258471"/>
            <a:ext cx="449060" cy="25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F149A6D-1E39-4908-A690-04E64E7867DA}"/>
              </a:ext>
            </a:extLst>
          </p:cNvPr>
          <p:cNvCxnSpPr>
            <a:cxnSpLocks/>
          </p:cNvCxnSpPr>
          <p:nvPr/>
        </p:nvCxnSpPr>
        <p:spPr>
          <a:xfrm>
            <a:off x="3705150" y="4275890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1717603-492F-467C-9C02-8F0DD3B977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4169247" y="4275495"/>
            <a:ext cx="442170" cy="236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80739B-D890-466C-987B-751764C0A4F1}"/>
              </a:ext>
            </a:extLst>
          </p:cNvPr>
          <p:cNvCxnSpPr>
            <a:cxnSpLocks/>
          </p:cNvCxnSpPr>
          <p:nvPr/>
        </p:nvCxnSpPr>
        <p:spPr>
          <a:xfrm>
            <a:off x="4657620" y="4275889"/>
            <a:ext cx="383909" cy="23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C9789D2-03ED-460E-9314-D33A2A8FEFAA}"/>
              </a:ext>
            </a:extLst>
          </p:cNvPr>
          <p:cNvCxnSpPr>
            <a:cxnSpLocks/>
          </p:cNvCxnSpPr>
          <p:nvPr/>
        </p:nvCxnSpPr>
        <p:spPr>
          <a:xfrm>
            <a:off x="4695112" y="4280042"/>
            <a:ext cx="863162" cy="22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0A6CD01-222E-4962-94D6-F99E7196E38A}"/>
              </a:ext>
            </a:extLst>
          </p:cNvPr>
          <p:cNvCxnSpPr>
            <a:cxnSpLocks/>
          </p:cNvCxnSpPr>
          <p:nvPr/>
        </p:nvCxnSpPr>
        <p:spPr>
          <a:xfrm>
            <a:off x="4140937" y="4880138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07EA8B9-A646-4DC2-BE96-79C2C29E04C2}"/>
              </a:ext>
            </a:extLst>
          </p:cNvPr>
          <p:cNvCxnSpPr>
            <a:cxnSpLocks/>
          </p:cNvCxnSpPr>
          <p:nvPr/>
        </p:nvCxnSpPr>
        <p:spPr>
          <a:xfrm>
            <a:off x="4140937" y="1480984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EB145F9-96CF-47DE-8E68-87683AFEE15D}"/>
              </a:ext>
            </a:extLst>
          </p:cNvPr>
          <p:cNvCxnSpPr>
            <a:cxnSpLocks/>
          </p:cNvCxnSpPr>
          <p:nvPr/>
        </p:nvCxnSpPr>
        <p:spPr>
          <a:xfrm>
            <a:off x="4149646" y="2064714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E207A97-2070-4D63-B834-027A49BF155B}"/>
              </a:ext>
            </a:extLst>
          </p:cNvPr>
          <p:cNvCxnSpPr>
            <a:cxnSpLocks/>
          </p:cNvCxnSpPr>
          <p:nvPr/>
        </p:nvCxnSpPr>
        <p:spPr>
          <a:xfrm>
            <a:off x="4136581" y="2600296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8E37280-8E14-4680-91BF-1028DF099EA2}"/>
              </a:ext>
            </a:extLst>
          </p:cNvPr>
          <p:cNvCxnSpPr>
            <a:cxnSpLocks/>
          </p:cNvCxnSpPr>
          <p:nvPr/>
        </p:nvCxnSpPr>
        <p:spPr>
          <a:xfrm>
            <a:off x="2794183" y="3717908"/>
            <a:ext cx="0" cy="17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1EB2E9A-CADC-4F53-8523-F0CCDA040064}"/>
              </a:ext>
            </a:extLst>
          </p:cNvPr>
          <p:cNvSpPr/>
          <p:nvPr/>
        </p:nvSpPr>
        <p:spPr>
          <a:xfrm>
            <a:off x="2761019" y="874616"/>
            <a:ext cx="2749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latin typeface="Gill Sans Light"/>
              </a:rPr>
              <a:t>Soyagaci</a:t>
            </a:r>
            <a:r>
              <a:rPr lang="en-GB" sz="1400" dirty="0">
                <a:latin typeface="Gill Sans Light"/>
              </a:rPr>
              <a:t> </a:t>
            </a:r>
            <a:r>
              <a:rPr lang="en-GB" sz="1400" dirty="0" err="1">
                <a:latin typeface="Gill Sans Light"/>
              </a:rPr>
              <a:t>Yontemi</a:t>
            </a:r>
            <a:r>
              <a:rPr lang="en-GB" sz="1400" dirty="0">
                <a:latin typeface="Gill Sans Light"/>
              </a:rPr>
              <a:t> (Pedigree Method)</a:t>
            </a:r>
            <a:endParaRPr lang="LID4096" sz="14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D61EE93-9A04-4755-9EDC-5FC4C2002747}"/>
              </a:ext>
            </a:extLst>
          </p:cNvPr>
          <p:cNvSpPr/>
          <p:nvPr/>
        </p:nvSpPr>
        <p:spPr>
          <a:xfrm>
            <a:off x="7502633" y="882030"/>
            <a:ext cx="1893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Gill Sans Light"/>
              </a:rPr>
              <a:t>Double </a:t>
            </a:r>
            <a:r>
              <a:rPr lang="en-GB" sz="1400" dirty="0" err="1">
                <a:latin typeface="Gill Sans Light"/>
              </a:rPr>
              <a:t>Haploit</a:t>
            </a:r>
            <a:r>
              <a:rPr lang="en-GB" sz="1400" dirty="0">
                <a:latin typeface="Gill Sans Light"/>
              </a:rPr>
              <a:t> </a:t>
            </a:r>
            <a:r>
              <a:rPr lang="en-GB" sz="1400" dirty="0" err="1">
                <a:latin typeface="Gill Sans Light"/>
              </a:rPr>
              <a:t>Yontemi</a:t>
            </a:r>
            <a:endParaRPr lang="LID4096" sz="1400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D0CDC3E-CEBD-4A5D-940F-38D1F6ECFC35}"/>
              </a:ext>
            </a:extLst>
          </p:cNvPr>
          <p:cNvCxnSpPr>
            <a:cxnSpLocks/>
          </p:cNvCxnSpPr>
          <p:nvPr/>
        </p:nvCxnSpPr>
        <p:spPr>
          <a:xfrm>
            <a:off x="4136581" y="5571614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9B859E9A-C8AC-4FA7-875E-596355F5B088}"/>
              </a:ext>
            </a:extLst>
          </p:cNvPr>
          <p:cNvSpPr txBox="1"/>
          <p:nvPr/>
        </p:nvSpPr>
        <p:spPr>
          <a:xfrm>
            <a:off x="7892410" y="1775501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00" dirty="0">
                <a:latin typeface="Gill Sans Light" charset="0"/>
                <a:ea typeface="Gill Sans Light" charset="0"/>
                <a:cs typeface="Gill Sans Light" charset="0"/>
              </a:rPr>
              <a:t>Double chromosome </a:t>
            </a:r>
          </a:p>
          <a:p>
            <a:pPr algn="just"/>
            <a:r>
              <a:rPr lang="en-US" sz="800" dirty="0">
                <a:latin typeface="Gill Sans Light" charset="0"/>
                <a:ea typeface="Gill Sans Light" charset="0"/>
                <a:cs typeface="Gill Sans Light" charset="0"/>
              </a:rPr>
              <a:t>with </a:t>
            </a:r>
            <a:r>
              <a:rPr lang="en-US" sz="800" dirty="0" err="1">
                <a:latin typeface="Gill Sans Light" charset="0"/>
                <a:ea typeface="Gill Sans Light" charset="0"/>
                <a:cs typeface="Gill Sans Light" charset="0"/>
              </a:rPr>
              <a:t>colchine</a:t>
            </a:r>
            <a:r>
              <a:rPr lang="en-US" sz="800" dirty="0">
                <a:latin typeface="Gill Sans Light" charset="0"/>
                <a:ea typeface="Gill Sans Light" charset="0"/>
                <a:cs typeface="Gill Sans Light" charset="0"/>
              </a:rPr>
              <a:t> inducer</a:t>
            </a:r>
            <a:endParaRPr lang="LID4096" sz="8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15FD6DCF-43A1-4F8C-99FE-4C0653478182}"/>
              </a:ext>
            </a:extLst>
          </p:cNvPr>
          <p:cNvGraphicFramePr>
            <a:graphicFrameLocks noGrp="1"/>
          </p:cNvGraphicFramePr>
          <p:nvPr/>
        </p:nvGraphicFramePr>
        <p:xfrm>
          <a:off x="7483563" y="2169655"/>
          <a:ext cx="1713920" cy="3253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392">
                  <a:extLst>
                    <a:ext uri="{9D8B030D-6E8A-4147-A177-3AD203B41FA5}">
                      <a16:colId xmlns:a16="http://schemas.microsoft.com/office/drawing/2014/main" val="1433680289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3322775265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3382978094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75616692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860302146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3642543013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3775882479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962515439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14685508"/>
                    </a:ext>
                  </a:extLst>
                </a:gridCol>
                <a:gridCol w="171392">
                  <a:extLst>
                    <a:ext uri="{9D8B030D-6E8A-4147-A177-3AD203B41FA5}">
                      <a16:colId xmlns:a16="http://schemas.microsoft.com/office/drawing/2014/main" val="2564207447"/>
                    </a:ext>
                  </a:extLst>
                </a:gridCol>
              </a:tblGrid>
              <a:tr h="325351"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30064617"/>
                  </a:ext>
                </a:extLst>
              </a:tr>
            </a:tbl>
          </a:graphicData>
        </a:graphic>
      </p:graphicFrame>
      <p:sp>
        <p:nvSpPr>
          <p:cNvPr id="148" name="TextBox 147">
            <a:extLst>
              <a:ext uri="{FF2B5EF4-FFF2-40B4-BE49-F238E27FC236}">
                <a16:creationId xmlns:a16="http://schemas.microsoft.com/office/drawing/2014/main" id="{F40EB626-E5F5-4F52-836D-CFB1C644E44E}"/>
              </a:ext>
            </a:extLst>
          </p:cNvPr>
          <p:cNvSpPr txBox="1"/>
          <p:nvPr/>
        </p:nvSpPr>
        <p:spPr>
          <a:xfrm>
            <a:off x="7375931" y="1922156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00" dirty="0">
                <a:latin typeface="Gill Sans Light" charset="0"/>
                <a:ea typeface="Gill Sans Light" charset="0"/>
                <a:cs typeface="Gill Sans Light" charset="0"/>
              </a:rPr>
              <a:t>Haploid</a:t>
            </a:r>
            <a:endParaRPr lang="LID4096" sz="8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ECD1DA1-8098-40E4-86A8-4471193E87DB}"/>
              </a:ext>
            </a:extLst>
          </p:cNvPr>
          <p:cNvCxnSpPr>
            <a:cxnSpLocks/>
          </p:cNvCxnSpPr>
          <p:nvPr/>
        </p:nvCxnSpPr>
        <p:spPr>
          <a:xfrm>
            <a:off x="7954185" y="2099550"/>
            <a:ext cx="945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99157993-7862-4379-9FD8-A540CBDC4EFA}"/>
              </a:ext>
            </a:extLst>
          </p:cNvPr>
          <p:cNvSpPr txBox="1"/>
          <p:nvPr/>
        </p:nvSpPr>
        <p:spPr>
          <a:xfrm>
            <a:off x="8958445" y="1901825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00" dirty="0">
                <a:latin typeface="Gill Sans Light" charset="0"/>
                <a:ea typeface="Gill Sans Light" charset="0"/>
                <a:cs typeface="Gill Sans Light" charset="0"/>
              </a:rPr>
              <a:t>Double haploid</a:t>
            </a:r>
            <a:endParaRPr lang="LID4096" sz="8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745E257-9EF4-4C1E-881D-DA50256675CE}"/>
              </a:ext>
            </a:extLst>
          </p:cNvPr>
          <p:cNvCxnSpPr>
            <a:cxnSpLocks/>
          </p:cNvCxnSpPr>
          <p:nvPr/>
        </p:nvCxnSpPr>
        <p:spPr>
          <a:xfrm>
            <a:off x="8371300" y="2564476"/>
            <a:ext cx="0" cy="226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C0E26501-0883-4457-9A7D-7EBD3876B722}"/>
              </a:ext>
            </a:extLst>
          </p:cNvPr>
          <p:cNvSpPr txBox="1"/>
          <p:nvPr/>
        </p:nvSpPr>
        <p:spPr>
          <a:xfrm>
            <a:off x="7710463" y="4854008"/>
            <a:ext cx="1554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Gill Sans Light" charset="0"/>
                <a:ea typeface="Gill Sans Light" charset="0"/>
                <a:cs typeface="Gill Sans Light" charset="0"/>
              </a:rPr>
              <a:t>100% </a:t>
            </a:r>
            <a:r>
              <a:rPr lang="en-US" sz="900" dirty="0" err="1">
                <a:latin typeface="Gill Sans Light" charset="0"/>
                <a:ea typeface="Gill Sans Light" charset="0"/>
                <a:cs typeface="Gill Sans Light" charset="0"/>
              </a:rPr>
              <a:t>Homozigotlastirma</a:t>
            </a:r>
            <a:endParaRPr lang="LID4096" sz="9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4C22E62-B291-4A7D-817D-DE01F158B18B}"/>
              </a:ext>
            </a:extLst>
          </p:cNvPr>
          <p:cNvSpPr txBox="1"/>
          <p:nvPr/>
        </p:nvSpPr>
        <p:spPr>
          <a:xfrm>
            <a:off x="6888083" y="219515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1 OR </a:t>
            </a:r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2</a:t>
            </a:r>
            <a:endParaRPr lang="LID4096" sz="1200" baseline="-25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aphicFrame>
        <p:nvGraphicFramePr>
          <p:cNvPr id="179" name="Table 178">
            <a:extLst>
              <a:ext uri="{FF2B5EF4-FFF2-40B4-BE49-F238E27FC236}">
                <a16:creationId xmlns:a16="http://schemas.microsoft.com/office/drawing/2014/main" id="{3B9C2ADC-4C51-4462-8E83-28A719FCB14F}"/>
              </a:ext>
            </a:extLst>
          </p:cNvPr>
          <p:cNvGraphicFramePr>
            <a:graphicFrameLocks noGrp="1"/>
          </p:cNvGraphicFramePr>
          <p:nvPr/>
        </p:nvGraphicFramePr>
        <p:xfrm>
          <a:off x="7376161" y="5099828"/>
          <a:ext cx="2024748" cy="448926"/>
        </p:xfrm>
        <a:graphic>
          <a:graphicData uri="http://schemas.openxmlformats.org/drawingml/2006/table">
            <a:tbl>
              <a:tblPr/>
              <a:tblGrid>
                <a:gridCol w="112486">
                  <a:extLst>
                    <a:ext uri="{9D8B030D-6E8A-4147-A177-3AD203B41FA5}">
                      <a16:colId xmlns:a16="http://schemas.microsoft.com/office/drawing/2014/main" val="253075425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169955976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086556174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35974056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250767486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240425185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6660036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507000459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866378403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61559450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094794804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069158897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700003928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546963987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25343158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45431597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07919096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405589542"/>
                    </a:ext>
                  </a:extLst>
                </a:gridCol>
              </a:tblGrid>
              <a:tr h="448926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graphicFrame>
        <p:nvGraphicFramePr>
          <p:cNvPr id="183" name="Table 182">
            <a:extLst>
              <a:ext uri="{FF2B5EF4-FFF2-40B4-BE49-F238E27FC236}">
                <a16:creationId xmlns:a16="http://schemas.microsoft.com/office/drawing/2014/main" id="{5F34A21E-D8EF-4AC0-8FAF-5815A7A22CF9}"/>
              </a:ext>
            </a:extLst>
          </p:cNvPr>
          <p:cNvGraphicFramePr>
            <a:graphicFrameLocks noGrp="1"/>
          </p:cNvGraphicFramePr>
          <p:nvPr/>
        </p:nvGraphicFramePr>
        <p:xfrm>
          <a:off x="7376161" y="5707652"/>
          <a:ext cx="2024748" cy="536638"/>
        </p:xfrm>
        <a:graphic>
          <a:graphicData uri="http://schemas.openxmlformats.org/drawingml/2006/table">
            <a:tbl>
              <a:tblPr/>
              <a:tblGrid>
                <a:gridCol w="112486">
                  <a:extLst>
                    <a:ext uri="{9D8B030D-6E8A-4147-A177-3AD203B41FA5}">
                      <a16:colId xmlns:a16="http://schemas.microsoft.com/office/drawing/2014/main" val="253075425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169955976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086556174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35974056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250767486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240425185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6660036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507000459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866378403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61559450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094794804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069158897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2700003928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546963987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253431581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345431597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07919096"/>
                    </a:ext>
                  </a:extLst>
                </a:gridCol>
                <a:gridCol w="112486">
                  <a:extLst>
                    <a:ext uri="{9D8B030D-6E8A-4147-A177-3AD203B41FA5}">
                      <a16:colId xmlns:a16="http://schemas.microsoft.com/office/drawing/2014/main" val="1405589542"/>
                    </a:ext>
                  </a:extLst>
                </a:gridCol>
              </a:tblGrid>
              <a:tr h="536638"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dot"/>
                    </a:lnT>
                    <a:lnB w="12700" cmpd="sng">
                      <a:noFill/>
                      <a:prstDash val="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11987"/>
                  </a:ext>
                </a:extLst>
              </a:tr>
            </a:tbl>
          </a:graphicData>
        </a:graphic>
      </p:graphicFrame>
      <p:sp>
        <p:nvSpPr>
          <p:cNvPr id="184" name="TextBox 183">
            <a:extLst>
              <a:ext uri="{FF2B5EF4-FFF2-40B4-BE49-F238E27FC236}">
                <a16:creationId xmlns:a16="http://schemas.microsoft.com/office/drawing/2014/main" id="{79B15C5B-1903-4DA3-AE45-53B72E3CE859}"/>
              </a:ext>
            </a:extLst>
          </p:cNvPr>
          <p:cNvSpPr txBox="1"/>
          <p:nvPr/>
        </p:nvSpPr>
        <p:spPr>
          <a:xfrm>
            <a:off x="7043040" y="5893757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4</a:t>
            </a:r>
            <a:endParaRPr lang="LID4096" sz="1200" baseline="-25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23C7FA6-A753-4656-93B5-58BF73551CC9}"/>
              </a:ext>
            </a:extLst>
          </p:cNvPr>
          <p:cNvCxnSpPr>
            <a:cxnSpLocks/>
          </p:cNvCxnSpPr>
          <p:nvPr/>
        </p:nvCxnSpPr>
        <p:spPr>
          <a:xfrm>
            <a:off x="8274405" y="5571614"/>
            <a:ext cx="0" cy="17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81F355-25DA-40D8-8EBD-19240960AF33}"/>
              </a:ext>
            </a:extLst>
          </p:cNvPr>
          <p:cNvSpPr txBox="1"/>
          <p:nvPr/>
        </p:nvSpPr>
        <p:spPr>
          <a:xfrm>
            <a:off x="6083316" y="5227479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000" dirty="0" err="1">
                <a:latin typeface="Gill Sans Light" charset="0"/>
                <a:ea typeface="Gill Sans Light" charset="0"/>
                <a:cs typeface="Gill Sans Light" charset="0"/>
              </a:rPr>
              <a:t>Cogalma</a:t>
            </a:r>
            <a:endParaRPr lang="LID4096" sz="1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5E0A95-F19B-4189-8F6B-D13C23EB35ED}"/>
              </a:ext>
            </a:extLst>
          </p:cNvPr>
          <p:cNvSpPr txBox="1"/>
          <p:nvPr/>
        </p:nvSpPr>
        <p:spPr>
          <a:xfrm>
            <a:off x="8063796" y="1224326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P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1</a:t>
            </a:r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 X P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2</a:t>
            </a:r>
            <a:endParaRPr lang="LID4096" sz="1200" baseline="-25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23EE286-6816-4652-8539-953F5C03125E}"/>
              </a:ext>
            </a:extLst>
          </p:cNvPr>
          <p:cNvCxnSpPr>
            <a:cxnSpLocks/>
          </p:cNvCxnSpPr>
          <p:nvPr/>
        </p:nvCxnSpPr>
        <p:spPr>
          <a:xfrm>
            <a:off x="8360240" y="1449081"/>
            <a:ext cx="0" cy="32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A195847-C89C-4321-9329-9A3CA99D3F15}"/>
              </a:ext>
            </a:extLst>
          </p:cNvPr>
          <p:cNvSpPr txBox="1"/>
          <p:nvPr/>
        </p:nvSpPr>
        <p:spPr>
          <a:xfrm>
            <a:off x="7043039" y="5212091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1200" baseline="-25000" dirty="0">
                <a:latin typeface="Gill Sans Light" charset="0"/>
                <a:ea typeface="Gill Sans Light" charset="0"/>
                <a:cs typeface="Gill Sans Light" charset="0"/>
              </a:rPr>
              <a:t>3</a:t>
            </a:r>
            <a:endParaRPr lang="LID4096" sz="1200" baseline="-25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9E3F3ED-09DC-44BA-BBF6-E1395B80CA09}"/>
              </a:ext>
            </a:extLst>
          </p:cNvPr>
          <p:cNvSpPr txBox="1"/>
          <p:nvPr/>
        </p:nvSpPr>
        <p:spPr>
          <a:xfrm>
            <a:off x="6068237" y="591447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000" dirty="0" err="1">
                <a:latin typeface="Gill Sans Light" charset="0"/>
                <a:ea typeface="Gill Sans Light" charset="0"/>
                <a:cs typeface="Gill Sans Light" charset="0"/>
              </a:rPr>
              <a:t>Cogalma</a:t>
            </a:r>
            <a:endParaRPr lang="LID4096" sz="1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C2EE9636-5439-49EF-9F30-E76934048538}"/>
              </a:ext>
            </a:extLst>
          </p:cNvPr>
          <p:cNvSpPr/>
          <p:nvPr/>
        </p:nvSpPr>
        <p:spPr>
          <a:xfrm>
            <a:off x="822068" y="2292520"/>
            <a:ext cx="903586" cy="19938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BC4EA-3708-4F30-BE79-8E76BA1C88EF}"/>
              </a:ext>
            </a:extLst>
          </p:cNvPr>
          <p:cNvSpPr txBox="1"/>
          <p:nvPr/>
        </p:nvSpPr>
        <p:spPr>
          <a:xfrm>
            <a:off x="339589" y="2928281"/>
            <a:ext cx="335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Light"/>
              </a:rPr>
              <a:t>?</a:t>
            </a:r>
            <a:endParaRPr lang="LID4096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0D016-61E6-4841-90ED-D71DEAC93D1C}"/>
              </a:ext>
            </a:extLst>
          </p:cNvPr>
          <p:cNvSpPr txBox="1"/>
          <p:nvPr/>
        </p:nvSpPr>
        <p:spPr>
          <a:xfrm>
            <a:off x="5809313" y="229251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% 50</a:t>
            </a:r>
            <a:endParaRPr lang="LID4096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EF67109-FE67-4589-AECD-81DB8CB985DB}"/>
              </a:ext>
            </a:extLst>
          </p:cNvPr>
          <p:cNvSpPr txBox="1"/>
          <p:nvPr/>
        </p:nvSpPr>
        <p:spPr>
          <a:xfrm>
            <a:off x="5806696" y="28233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% 75</a:t>
            </a:r>
            <a:endParaRPr lang="LID4096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B501E9-7AA4-454E-93EF-045D4D1ED631}"/>
              </a:ext>
            </a:extLst>
          </p:cNvPr>
          <p:cNvSpPr txBox="1"/>
          <p:nvPr/>
        </p:nvSpPr>
        <p:spPr>
          <a:xfrm>
            <a:off x="5803682" y="3341728"/>
            <a:ext cx="68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&gt; % 87</a:t>
            </a:r>
            <a:endParaRPr lang="LID4096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8B0A1F1-C3E5-4824-9ABA-6C7E0B91D82E}"/>
              </a:ext>
            </a:extLst>
          </p:cNvPr>
          <p:cNvSpPr txBox="1"/>
          <p:nvPr/>
        </p:nvSpPr>
        <p:spPr>
          <a:xfrm>
            <a:off x="5790567" y="391713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&gt; % 90</a:t>
            </a:r>
            <a:endParaRPr lang="LID4096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E2A5FCA-72E5-4D7C-B5EB-B0FA3451D789}"/>
              </a:ext>
            </a:extLst>
          </p:cNvPr>
          <p:cNvSpPr txBox="1"/>
          <p:nvPr/>
        </p:nvSpPr>
        <p:spPr>
          <a:xfrm>
            <a:off x="6083316" y="4560510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000" dirty="0" err="1">
                <a:latin typeface="Gill Sans Light" charset="0"/>
                <a:ea typeface="Gill Sans Light" charset="0"/>
                <a:cs typeface="Gill Sans Light" charset="0"/>
              </a:rPr>
              <a:t>Cogalma</a:t>
            </a:r>
            <a:endParaRPr lang="LID4096" sz="1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0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197" y="279631"/>
            <a:ext cx="5827605" cy="430031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Gill Sans Light"/>
              </a:rPr>
              <a:t>Hedefsel</a:t>
            </a:r>
            <a:r>
              <a:rPr lang="en-GB" sz="2400" dirty="0">
                <a:latin typeface="Gill Sans Light"/>
              </a:rPr>
              <a:t> </a:t>
            </a:r>
            <a:r>
              <a:rPr lang="en-GB" sz="2400" dirty="0" err="1">
                <a:latin typeface="Gill Sans Light"/>
              </a:rPr>
              <a:t>Islah</a:t>
            </a:r>
            <a:r>
              <a:rPr lang="en-GB" sz="2400" dirty="0">
                <a:latin typeface="Gill Sans Light"/>
              </a:rPr>
              <a:t> (Targeted Breeding): F2 – F4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42DAE6-2CE4-4D61-A543-69F572DEA505}"/>
              </a:ext>
            </a:extLst>
          </p:cNvPr>
          <p:cNvGrpSpPr/>
          <p:nvPr/>
        </p:nvGrpSpPr>
        <p:grpSpPr>
          <a:xfrm>
            <a:off x="2526860" y="1727772"/>
            <a:ext cx="8171530" cy="3618015"/>
            <a:chOff x="3308574" y="1650770"/>
            <a:chExt cx="8171530" cy="361801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8012385-ABC6-43D3-87DD-483DD781C828}"/>
                </a:ext>
              </a:extLst>
            </p:cNvPr>
            <p:cNvGrpSpPr/>
            <p:nvPr/>
          </p:nvGrpSpPr>
          <p:grpSpPr>
            <a:xfrm>
              <a:off x="3308574" y="1650770"/>
              <a:ext cx="6178936" cy="3618015"/>
              <a:chOff x="385553" y="2798411"/>
              <a:chExt cx="6178936" cy="3618015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9E37840-2E87-4C11-A18B-DAB8DCEC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375" y="3178348"/>
                <a:ext cx="0" cy="31008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44C22CE-31A2-4B2F-B4B6-7647E7B098AF}"/>
                  </a:ext>
                </a:extLst>
              </p:cNvPr>
              <p:cNvGrpSpPr/>
              <p:nvPr/>
            </p:nvGrpSpPr>
            <p:grpSpPr>
              <a:xfrm>
                <a:off x="385553" y="2798411"/>
                <a:ext cx="6178936" cy="3618015"/>
                <a:chOff x="385553" y="2798411"/>
                <a:chExt cx="6178936" cy="3618015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080F8D6-F1FE-48A1-ABC5-576F56FF78A9}"/>
                    </a:ext>
                  </a:extLst>
                </p:cNvPr>
                <p:cNvSpPr/>
                <p:nvPr/>
              </p:nvSpPr>
              <p:spPr>
                <a:xfrm rot="20738633">
                  <a:off x="767429" y="3677631"/>
                  <a:ext cx="4265664" cy="1144583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3EEA3208-0B3C-4FB2-8102-914A8531B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4850" y="6279206"/>
                  <a:ext cx="41974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C9C1236-2D26-4D32-BD2F-C85538AD890B}"/>
                    </a:ext>
                  </a:extLst>
                </p:cNvPr>
                <p:cNvSpPr txBox="1"/>
                <p:nvPr/>
              </p:nvSpPr>
              <p:spPr>
                <a:xfrm>
                  <a:off x="385553" y="2798411"/>
                  <a:ext cx="25147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1400" dirty="0" err="1">
                      <a:latin typeface="Gill Sans Light" charset="0"/>
                      <a:ea typeface="Gill Sans Light" charset="0"/>
                      <a:cs typeface="Gill Sans Light" charset="0"/>
                    </a:rPr>
                    <a:t>Yuksek</a:t>
                  </a:r>
                  <a:r>
                    <a:rPr lang="en-US" sz="1400" dirty="0">
                      <a:latin typeface="Gill Sans Light" charset="0"/>
                      <a:ea typeface="Gill Sans Light" charset="0"/>
                      <a:cs typeface="Gill Sans Light" charset="0"/>
                    </a:rPr>
                    <a:t> </a:t>
                  </a:r>
                  <a:r>
                    <a:rPr lang="en-US" sz="1400" dirty="0" err="1">
                      <a:latin typeface="Gill Sans Light" charset="0"/>
                      <a:ea typeface="Gill Sans Light" charset="0"/>
                      <a:cs typeface="Gill Sans Light" charset="0"/>
                    </a:rPr>
                    <a:t>Yag</a:t>
                  </a:r>
                  <a:r>
                    <a:rPr lang="en-US" sz="1400" dirty="0">
                      <a:latin typeface="Gill Sans Light" charset="0"/>
                      <a:ea typeface="Gill Sans Light" charset="0"/>
                      <a:cs typeface="Gill Sans Light" charset="0"/>
                    </a:rPr>
                    <a:t> / </a:t>
                  </a:r>
                  <a:r>
                    <a:rPr lang="en-US" sz="1400" dirty="0" err="1">
                      <a:latin typeface="Gill Sans Light" charset="0"/>
                      <a:ea typeface="Gill Sans Light" charset="0"/>
                      <a:cs typeface="Gill Sans Light" charset="0"/>
                    </a:rPr>
                    <a:t>Nisasta</a:t>
                  </a:r>
                  <a:r>
                    <a:rPr lang="en-US" sz="1400" dirty="0">
                      <a:latin typeface="Gill Sans Light" charset="0"/>
                      <a:ea typeface="Gill Sans Light" charset="0"/>
                      <a:cs typeface="Gill Sans Light" charset="0"/>
                    </a:rPr>
                    <a:t> / Protein</a:t>
                  </a:r>
                  <a:endParaRPr lang="x-none" sz="1400" dirty="0">
                    <a:latin typeface="Gill Sans Light" charset="0"/>
                    <a:ea typeface="Gill Sans Light" charset="0"/>
                    <a:cs typeface="Gill Sans Light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BED7D55-76DA-4290-83AA-791C5E2C6320}"/>
                    </a:ext>
                  </a:extLst>
                </p:cNvPr>
                <p:cNvSpPr/>
                <p:nvPr/>
              </p:nvSpPr>
              <p:spPr>
                <a:xfrm>
                  <a:off x="5066029" y="6108649"/>
                  <a:ext cx="11258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err="1">
                      <a:latin typeface="Gill Sans Light" charset="0"/>
                      <a:ea typeface="Gill Sans Light" charset="0"/>
                      <a:cs typeface="Gill Sans Light" charset="0"/>
                    </a:rPr>
                    <a:t>Yuksek</a:t>
                  </a:r>
                  <a:r>
                    <a:rPr lang="en-US" sz="1400" dirty="0">
                      <a:latin typeface="Gill Sans Light" charset="0"/>
                      <a:ea typeface="Gill Sans Light" charset="0"/>
                      <a:cs typeface="Gill Sans Light" charset="0"/>
                    </a:rPr>
                    <a:t> </a:t>
                  </a:r>
                  <a:r>
                    <a:rPr lang="en-US" sz="1400" dirty="0" err="1">
                      <a:latin typeface="Gill Sans Light" charset="0"/>
                      <a:ea typeface="Gill Sans Light" charset="0"/>
                      <a:cs typeface="Gill Sans Light" charset="0"/>
                    </a:rPr>
                    <a:t>Verim</a:t>
                  </a:r>
                  <a:endParaRPr lang="x-none" sz="1400" dirty="0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371ECC-832B-4CDA-BA5E-D635C0E3AB6A}"/>
                    </a:ext>
                  </a:extLst>
                </p:cNvPr>
                <p:cNvSpPr txBox="1"/>
                <p:nvPr/>
              </p:nvSpPr>
              <p:spPr>
                <a:xfrm>
                  <a:off x="910556" y="3415149"/>
                  <a:ext cx="4059129" cy="2585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 .   ..    .      ..   .   .   .   .   .    .   .   .  .  .  .  .  .</a:t>
                  </a: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 .    .    .     . .  .  .    .   .   .  .  .  .   .  .  .  .  .   .</a:t>
                  </a: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..  .  . .  .   .  .  .   .    .   .   .   .  .  .  .   .   .   .   .</a:t>
                  </a:r>
                  <a:endParaRPr lang="x-none" dirty="0">
                    <a:latin typeface="Gill Sans Light" charset="0"/>
                    <a:ea typeface="Gill Sans Light" charset="0"/>
                    <a:cs typeface="Gill Sans Light" charset="0"/>
                  </a:endParaRP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 .   ..    .      ..   .   .   .   .   .    .   .   .  .  .  .  .  .</a:t>
                  </a: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 .    .    .     . .  .  .    .   .   .  .  .  .   .  .  .  .  .   .</a:t>
                  </a: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..  .  . .  .   .  .  .   .    .   .   .   .  .  .  .   .   .   .   .</a:t>
                  </a:r>
                  <a:endParaRPr lang="x-none" dirty="0">
                    <a:latin typeface="Gill Sans Light" charset="0"/>
                    <a:ea typeface="Gill Sans Light" charset="0"/>
                    <a:cs typeface="Gill Sans Light" charset="0"/>
                  </a:endParaRP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 .   ..    .      ..   .   .   .   .   .    .   .   .  .  .  .  .  .</a:t>
                  </a: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 .    .    .     . .  .  .    .   .   .  .  .  .   .  .  .  .  .   .</a:t>
                  </a:r>
                </a:p>
                <a:p>
                  <a:pPr algn="just"/>
                  <a:r>
                    <a:rPr lang="en-US" dirty="0">
                      <a:latin typeface="Gill Sans Light" charset="0"/>
                      <a:ea typeface="Gill Sans Light" charset="0"/>
                      <a:cs typeface="Gill Sans Light" charset="0"/>
                    </a:rPr>
                    <a:t>..  .  . .  .   .  .  .   .    .   .   .   .  .  .  .   .   .   .   .</a:t>
                  </a:r>
                  <a:endParaRPr lang="x-none" dirty="0">
                    <a:latin typeface="Gill Sans Light" charset="0"/>
                    <a:ea typeface="Gill Sans Light" charset="0"/>
                    <a:cs typeface="Gill Sans Light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25DDAA8-9EF1-4E8E-AE69-AA6BBC38F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9635" y="3044633"/>
                  <a:ext cx="1584854" cy="5977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D5C2520-CEA8-439C-A571-D96DC3CCD713}"/>
                    </a:ext>
                  </a:extLst>
                </p:cNvPr>
                <p:cNvSpPr txBox="1"/>
                <p:nvPr/>
              </p:nvSpPr>
              <p:spPr>
                <a:xfrm>
                  <a:off x="3639627" y="4878672"/>
                  <a:ext cx="1847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x-none" sz="1000" dirty="0">
                    <a:latin typeface="Gill Sans Light" charset="0"/>
                    <a:ea typeface="Gill Sans Light" charset="0"/>
                    <a:cs typeface="Gill Sans Light" charset="0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AF8706-4112-46EE-9DF2-367C23BC8968}"/>
                </a:ext>
              </a:extLst>
            </p:cNvPr>
            <p:cNvSpPr txBox="1"/>
            <p:nvPr/>
          </p:nvSpPr>
          <p:spPr>
            <a:xfrm>
              <a:off x="9526428" y="1695863"/>
              <a:ext cx="19536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Gill Sans Light"/>
                </a:rPr>
                <a:t>Hedefsel</a:t>
              </a:r>
              <a:r>
                <a:rPr lang="en-US" dirty="0">
                  <a:latin typeface="Gill Sans Light"/>
                </a:rPr>
                <a:t> </a:t>
              </a:r>
              <a:r>
                <a:rPr lang="en-US" dirty="0" err="1">
                  <a:latin typeface="Gill Sans Light"/>
                </a:rPr>
                <a:t>Islah</a:t>
              </a:r>
              <a:endParaRPr lang="en-US" dirty="0">
                <a:latin typeface="Gill Sans Light"/>
              </a:endParaRPr>
            </a:p>
            <a:p>
              <a:r>
                <a:rPr lang="en-US" dirty="0">
                  <a:latin typeface="Gill Sans Light"/>
                </a:rPr>
                <a:t>(Targeted Breeding)</a:t>
              </a:r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37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8A480-0EB3-4790-874E-CDDD07D3352B}"/>
              </a:ext>
            </a:extLst>
          </p:cNvPr>
          <p:cNvSpPr txBox="1"/>
          <p:nvPr/>
        </p:nvSpPr>
        <p:spPr>
          <a:xfrm>
            <a:off x="5202621" y="4665605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Gill Sans Light"/>
                <a:ea typeface="+mj-ea"/>
                <a:cs typeface="+mj-cs"/>
              </a:rPr>
              <a:t>NASIL YAPABILIRIZ?</a:t>
            </a:r>
          </a:p>
        </p:txBody>
      </p:sp>
      <p:pic>
        <p:nvPicPr>
          <p:cNvPr id="7" name="Picture 6" descr="Mycotoxins.jpg">
            <a:extLst>
              <a:ext uri="{FF2B5EF4-FFF2-40B4-BE49-F238E27FC236}">
                <a16:creationId xmlns:a16="http://schemas.microsoft.com/office/drawing/2014/main" id="{79621148-3757-4255-8CC2-062A57D58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5" r="8832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Picture 4" descr="A picture containing weapon&#10;&#10;Description automatically generated">
            <a:extLst>
              <a:ext uri="{FF2B5EF4-FFF2-40B4-BE49-F238E27FC236}">
                <a16:creationId xmlns:a16="http://schemas.microsoft.com/office/drawing/2014/main" id="{85CC5A87-7947-496F-8209-7C42402B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r="1" b="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11" name="Picture 10" descr="A large machine in a field&#10;&#10;Description generated with very high confidence">
            <a:extLst>
              <a:ext uri="{FF2B5EF4-FFF2-40B4-BE49-F238E27FC236}">
                <a16:creationId xmlns:a16="http://schemas.microsoft.com/office/drawing/2014/main" id="{29C5B46B-60B4-4624-9120-8BA564ED7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32" r="2" b="2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87F3980E-CA03-41CE-8C22-1A4FF124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5" y="2271713"/>
            <a:ext cx="2835275" cy="1849438"/>
          </a:xfrm>
          <a:prstGeom prst="rect">
            <a:avLst/>
          </a:prstGeom>
        </p:spPr>
      </p:pic>
      <p:pic>
        <p:nvPicPr>
          <p:cNvPr id="21" name="Picture 20" descr="A person in a green field&#10;&#10;Description automatically generated">
            <a:extLst>
              <a:ext uri="{FF2B5EF4-FFF2-40B4-BE49-F238E27FC236}">
                <a16:creationId xmlns:a16="http://schemas.microsoft.com/office/drawing/2014/main" id="{C7EC5658-CC5F-4C47-BDDD-5809527B3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61950"/>
            <a:ext cx="3238500" cy="1695450"/>
          </a:xfrm>
          <a:prstGeom prst="rect">
            <a:avLst/>
          </a:prstGeom>
        </p:spPr>
      </p:pic>
      <p:pic>
        <p:nvPicPr>
          <p:cNvPr id="7" name="Picture 6" descr="A picture containing woman, computer, laptop, table&#10;&#10;Description automatically generated">
            <a:extLst>
              <a:ext uri="{FF2B5EF4-FFF2-40B4-BE49-F238E27FC236}">
                <a16:creationId xmlns:a16="http://schemas.microsoft.com/office/drawing/2014/main" id="{802741F7-93E5-4D15-965F-CE8B1BD8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5" y="4202113"/>
            <a:ext cx="5759450" cy="2290763"/>
          </a:xfrm>
          <a:prstGeom prst="rect">
            <a:avLst/>
          </a:prstGeom>
        </p:spPr>
      </p:pic>
      <p:pic>
        <p:nvPicPr>
          <p:cNvPr id="3" name="Picture 2" descr="A close up of a blackboard&#10;&#10;Description automatically generated">
            <a:extLst>
              <a:ext uri="{FF2B5EF4-FFF2-40B4-BE49-F238E27FC236}">
                <a16:creationId xmlns:a16="http://schemas.microsoft.com/office/drawing/2014/main" id="{E96CCABF-6806-4CB6-BBAA-661EF743C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5" y="361950"/>
            <a:ext cx="2835275" cy="1825625"/>
          </a:xfrm>
          <a:prstGeom prst="rect">
            <a:avLst/>
          </a:prstGeom>
        </p:spPr>
      </p:pic>
      <p:pic>
        <p:nvPicPr>
          <p:cNvPr id="6" name="Picture 5" descr="Earth-Space-space-8071588-2000-1500.jpg">
            <a:extLst>
              <a:ext uri="{FF2B5EF4-FFF2-40B4-BE49-F238E27FC236}">
                <a16:creationId xmlns:a16="http://schemas.microsoft.com/office/drawing/2014/main" id="{0FBFC194-211F-4C49-9959-3BF5DD7253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34450" y="361950"/>
            <a:ext cx="2841625" cy="3757613"/>
          </a:xfrm>
          <a:prstGeom prst="rect">
            <a:avLst/>
          </a:prstGeom>
        </p:spPr>
      </p:pic>
      <p:pic>
        <p:nvPicPr>
          <p:cNvPr id="13" name="Picture 12" descr="A green plant in a garden&#10;&#10;Description automatically generated">
            <a:extLst>
              <a:ext uri="{FF2B5EF4-FFF2-40B4-BE49-F238E27FC236}">
                <a16:creationId xmlns:a16="http://schemas.microsoft.com/office/drawing/2014/main" id="{83326ACC-E24A-446B-BFF7-039BD05EF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814763"/>
            <a:ext cx="5519738" cy="2678113"/>
          </a:xfrm>
          <a:prstGeom prst="rect">
            <a:avLst/>
          </a:prstGeom>
        </p:spPr>
      </p:pic>
      <p:pic>
        <p:nvPicPr>
          <p:cNvPr id="17" name="Picture 1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97272ED0-AAB8-437C-9DF9-1BF73D2B3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141538"/>
            <a:ext cx="3238500" cy="1590675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BEBABFA-E7C9-4627-B7F4-0D0BFF4F2A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1950"/>
            <a:ext cx="2198688" cy="33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8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5E4930-BCA2-44E8-BB81-C13671807039}"/>
              </a:ext>
            </a:extLst>
          </p:cNvPr>
          <p:cNvSpPr txBox="1"/>
          <p:nvPr/>
        </p:nvSpPr>
        <p:spPr>
          <a:xfrm>
            <a:off x="817453" y="1414808"/>
            <a:ext cx="1079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Gill Sans Light"/>
              </a:rPr>
              <a:t>Egitim</a:t>
            </a:r>
            <a:endParaRPr lang="LID4096" sz="3000" dirty="0">
              <a:latin typeface="Gill Sans Ligh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2F8D8-BA49-48D2-8994-9D29947F643F}"/>
              </a:ext>
            </a:extLst>
          </p:cNvPr>
          <p:cNvGrpSpPr/>
          <p:nvPr/>
        </p:nvGrpSpPr>
        <p:grpSpPr>
          <a:xfrm>
            <a:off x="2565330" y="958711"/>
            <a:ext cx="2197783" cy="1466191"/>
            <a:chOff x="3907709" y="1590428"/>
            <a:chExt cx="2842509" cy="1896302"/>
          </a:xfrm>
        </p:grpSpPr>
        <p:pic>
          <p:nvPicPr>
            <p:cNvPr id="9" name="Picture 8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1E0E267A-ACF1-48FF-B921-69EB8802D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479" y="1590428"/>
              <a:ext cx="1526969" cy="152697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4BCC37-C1EA-4204-B0D3-22875BC4942C}"/>
                </a:ext>
              </a:extLst>
            </p:cNvPr>
            <p:cNvSpPr txBox="1"/>
            <p:nvPr/>
          </p:nvSpPr>
          <p:spPr>
            <a:xfrm>
              <a:off x="3907709" y="3117398"/>
              <a:ext cx="284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Gill Sans Light"/>
                </a:rPr>
                <a:t>Lisans</a:t>
              </a:r>
              <a:r>
                <a:rPr lang="en-US" dirty="0">
                  <a:latin typeface="Gill Sans Light"/>
                </a:rPr>
                <a:t>: </a:t>
              </a:r>
              <a:r>
                <a:rPr lang="en-US" dirty="0" err="1">
                  <a:latin typeface="Gill Sans Light"/>
                </a:rPr>
                <a:t>Biyoteknoloji</a:t>
              </a:r>
              <a:r>
                <a:rPr lang="en-US" dirty="0">
                  <a:latin typeface="Gill Sans Light"/>
                </a:rPr>
                <a:t> &amp; </a:t>
              </a:r>
              <a:r>
                <a:rPr lang="en-US" dirty="0" err="1">
                  <a:latin typeface="Gill Sans Light"/>
                </a:rPr>
                <a:t>Isletme</a:t>
              </a:r>
              <a:endParaRPr lang="LID4096" dirty="0">
                <a:latin typeface="Gill Sans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C7ABB-5256-4B24-851F-14495DA5B75A}"/>
              </a:ext>
            </a:extLst>
          </p:cNvPr>
          <p:cNvGrpSpPr/>
          <p:nvPr/>
        </p:nvGrpSpPr>
        <p:grpSpPr>
          <a:xfrm>
            <a:off x="7008174" y="1095470"/>
            <a:ext cx="1472688" cy="1373733"/>
            <a:chOff x="206557" y="4317252"/>
            <a:chExt cx="2114584" cy="1972499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70798CD-6167-4373-BB1F-FEAFE857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078" y="4317252"/>
              <a:ext cx="1437063" cy="14815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E5FF82-C707-4635-9E40-F21CCDCFDB90}"/>
                </a:ext>
              </a:extLst>
            </p:cNvPr>
            <p:cNvSpPr txBox="1"/>
            <p:nvPr/>
          </p:nvSpPr>
          <p:spPr>
            <a:xfrm>
              <a:off x="206557" y="5920419"/>
              <a:ext cx="200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Gill Sans Light"/>
                </a:rPr>
                <a:t>Yuksek</a:t>
              </a:r>
              <a:r>
                <a:rPr lang="en-US" dirty="0">
                  <a:latin typeface="Gill Sans Light"/>
                </a:rPr>
                <a:t> </a:t>
              </a:r>
              <a:r>
                <a:rPr lang="en-US" dirty="0" err="1">
                  <a:latin typeface="Gill Sans Light"/>
                </a:rPr>
                <a:t>Lisans</a:t>
              </a:r>
              <a:r>
                <a:rPr lang="en-US" dirty="0">
                  <a:latin typeface="Gill Sans Light"/>
                </a:rPr>
                <a:t>: MBA</a:t>
              </a:r>
              <a:endParaRPr lang="LID4096" dirty="0">
                <a:latin typeface="Gill Sans Ligh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CD9F29-54F4-4451-A25D-E0435F30636F}"/>
              </a:ext>
            </a:extLst>
          </p:cNvPr>
          <p:cNvSpPr txBox="1"/>
          <p:nvPr/>
        </p:nvSpPr>
        <p:spPr>
          <a:xfrm>
            <a:off x="841649" y="4292901"/>
            <a:ext cx="3994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ill Sans Light"/>
              </a:rPr>
              <a:t>Is</a:t>
            </a:r>
            <a:endParaRPr lang="LID4096" sz="3000" dirty="0">
              <a:latin typeface="Gill Sans Ligh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EEE520-186C-471D-B366-AB302A5260FA}"/>
              </a:ext>
            </a:extLst>
          </p:cNvPr>
          <p:cNvGrpSpPr/>
          <p:nvPr/>
        </p:nvGrpSpPr>
        <p:grpSpPr>
          <a:xfrm>
            <a:off x="2494930" y="3908921"/>
            <a:ext cx="3127880" cy="1724586"/>
            <a:chOff x="2247876" y="4568055"/>
            <a:chExt cx="3548613" cy="1956560"/>
          </a:xfrm>
        </p:grpSpPr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FD33888-8152-4A77-ADB9-2866965E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76" y="4568055"/>
              <a:ext cx="3548613" cy="136296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486C3F-5FF5-44BA-A4F9-010CED835CDE}"/>
                </a:ext>
              </a:extLst>
            </p:cNvPr>
            <p:cNvSpPr txBox="1"/>
            <p:nvPr/>
          </p:nvSpPr>
          <p:spPr>
            <a:xfrm>
              <a:off x="3153023" y="5931017"/>
              <a:ext cx="1818696" cy="59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/>
                </a:rPr>
                <a:t>2007 – 2012</a:t>
              </a:r>
            </a:p>
            <a:p>
              <a:pPr algn="ctr"/>
              <a:r>
                <a:rPr lang="en-US" sz="1400" dirty="0">
                  <a:latin typeface="Gill Sans Light"/>
                </a:rPr>
                <a:t>ABD, </a:t>
              </a:r>
              <a:r>
                <a:rPr lang="en-US" sz="1400" dirty="0" err="1">
                  <a:latin typeface="Gill Sans Light"/>
                </a:rPr>
                <a:t>Kanada</a:t>
              </a:r>
              <a:r>
                <a:rPr lang="en-US" sz="1400" dirty="0">
                  <a:latin typeface="Gill Sans Light"/>
                </a:rPr>
                <a:t>, </a:t>
              </a:r>
              <a:r>
                <a:rPr lang="en-US" sz="1400" dirty="0" err="1">
                  <a:latin typeface="Gill Sans Light"/>
                </a:rPr>
                <a:t>Isvicre</a:t>
              </a:r>
              <a:endParaRPr lang="LID4096" sz="1400" dirty="0">
                <a:latin typeface="Gill Sans Ligh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67C1EA-DED7-4BEF-9FB3-9227915A530B}"/>
              </a:ext>
            </a:extLst>
          </p:cNvPr>
          <p:cNvGrpSpPr/>
          <p:nvPr/>
        </p:nvGrpSpPr>
        <p:grpSpPr>
          <a:xfrm>
            <a:off x="6411253" y="3908919"/>
            <a:ext cx="1902161" cy="1737714"/>
            <a:chOff x="6395513" y="4575764"/>
            <a:chExt cx="2085349" cy="1905065"/>
          </a:xfrm>
        </p:grpSpPr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9B224FB-918E-4C99-BB81-2C2C616E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13" y="4575764"/>
              <a:ext cx="2085349" cy="126875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4C62E2-D601-4C8D-87B3-75911E47C9C3}"/>
                </a:ext>
              </a:extLst>
            </p:cNvPr>
            <p:cNvSpPr txBox="1"/>
            <p:nvPr/>
          </p:nvSpPr>
          <p:spPr>
            <a:xfrm>
              <a:off x="6810634" y="5931017"/>
              <a:ext cx="1147463" cy="54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/>
                </a:rPr>
                <a:t>2012 – 2017</a:t>
              </a:r>
            </a:p>
            <a:p>
              <a:pPr algn="ctr"/>
              <a:r>
                <a:rPr lang="en-US" sz="1400" dirty="0" err="1">
                  <a:latin typeface="Gill Sans Light"/>
                </a:rPr>
                <a:t>Isvicre</a:t>
              </a:r>
              <a:endParaRPr lang="LID4096" sz="1400" dirty="0">
                <a:latin typeface="Gill Sans Ligh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C09D8-B9B4-4826-82BD-18431FFE2D9A}"/>
              </a:ext>
            </a:extLst>
          </p:cNvPr>
          <p:cNvGrpSpPr/>
          <p:nvPr/>
        </p:nvGrpSpPr>
        <p:grpSpPr>
          <a:xfrm>
            <a:off x="9149836" y="4225512"/>
            <a:ext cx="2565638" cy="1407994"/>
            <a:chOff x="9325844" y="4741473"/>
            <a:chExt cx="2677322" cy="1469286"/>
          </a:xfrm>
        </p:grpSpPr>
        <p:pic>
          <p:nvPicPr>
            <p:cNvPr id="27" name="Picture 2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CFDF490-DB53-4315-8C3B-38971E7D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844" y="4741473"/>
              <a:ext cx="2677322" cy="81496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89D531-0B95-45E7-A6E3-A261B471433A}"/>
                </a:ext>
              </a:extLst>
            </p:cNvPr>
            <p:cNvSpPr txBox="1"/>
            <p:nvPr/>
          </p:nvSpPr>
          <p:spPr>
            <a:xfrm>
              <a:off x="10089167" y="5664763"/>
              <a:ext cx="1151209" cy="5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/>
                </a:rPr>
                <a:t>2017 – </a:t>
              </a:r>
              <a:r>
                <a:rPr lang="en-US" sz="1400" dirty="0" err="1">
                  <a:latin typeface="Gill Sans Light"/>
                </a:rPr>
                <a:t>Simdi</a:t>
              </a:r>
              <a:endParaRPr lang="en-US" sz="1400" dirty="0">
                <a:latin typeface="Gill Sans Light"/>
              </a:endParaRPr>
            </a:p>
            <a:p>
              <a:pPr algn="ctr"/>
              <a:r>
                <a:rPr lang="en-US" sz="1400" dirty="0" err="1">
                  <a:latin typeface="Gill Sans Light"/>
                </a:rPr>
                <a:t>Isvicre</a:t>
              </a:r>
              <a:endParaRPr lang="LID4096" sz="1400" dirty="0">
                <a:latin typeface="Gill Sans Light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4E894C5-CA30-45A7-BFAC-C6E8A51E6625}"/>
              </a:ext>
            </a:extLst>
          </p:cNvPr>
          <p:cNvCxnSpPr>
            <a:cxnSpLocks/>
          </p:cNvCxnSpPr>
          <p:nvPr/>
        </p:nvCxnSpPr>
        <p:spPr>
          <a:xfrm>
            <a:off x="6003244" y="3683474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A013440-7BD2-453B-A7A6-280E3A5DDCAC}"/>
              </a:ext>
            </a:extLst>
          </p:cNvPr>
          <p:cNvCxnSpPr>
            <a:cxnSpLocks/>
          </p:cNvCxnSpPr>
          <p:nvPr/>
        </p:nvCxnSpPr>
        <p:spPr>
          <a:xfrm>
            <a:off x="8911904" y="3683474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005599-2A32-4FD0-B4F1-A92ACFE2FF5A}"/>
              </a:ext>
            </a:extLst>
          </p:cNvPr>
          <p:cNvCxnSpPr>
            <a:cxnSpLocks/>
          </p:cNvCxnSpPr>
          <p:nvPr/>
        </p:nvCxnSpPr>
        <p:spPr>
          <a:xfrm>
            <a:off x="2265488" y="3684161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DE213D-58C6-4A58-9D2D-21B437DECD36}"/>
              </a:ext>
            </a:extLst>
          </p:cNvPr>
          <p:cNvCxnSpPr>
            <a:cxnSpLocks/>
          </p:cNvCxnSpPr>
          <p:nvPr/>
        </p:nvCxnSpPr>
        <p:spPr>
          <a:xfrm>
            <a:off x="2250569" y="872316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950400-757D-4915-8C9A-D4D1ABD1D0A7}"/>
              </a:ext>
            </a:extLst>
          </p:cNvPr>
          <p:cNvCxnSpPr>
            <a:cxnSpLocks/>
          </p:cNvCxnSpPr>
          <p:nvPr/>
        </p:nvCxnSpPr>
        <p:spPr>
          <a:xfrm>
            <a:off x="6010235" y="862556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720291-DE3C-4684-AED3-4267B2A80B3E}"/>
              </a:ext>
            </a:extLst>
          </p:cNvPr>
          <p:cNvCxnSpPr>
            <a:cxnSpLocks/>
          </p:cNvCxnSpPr>
          <p:nvPr/>
        </p:nvCxnSpPr>
        <p:spPr>
          <a:xfrm>
            <a:off x="9473439" y="859637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70D3A71-7378-49BF-85AC-8E5E0622FD1F}"/>
              </a:ext>
            </a:extLst>
          </p:cNvPr>
          <p:cNvCxnSpPr>
            <a:cxnSpLocks/>
          </p:cNvCxnSpPr>
          <p:nvPr/>
        </p:nvCxnSpPr>
        <p:spPr>
          <a:xfrm>
            <a:off x="11992062" y="3721639"/>
            <a:ext cx="0" cy="17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7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8A480-0EB3-4790-874E-CDDD07D3352B}"/>
              </a:ext>
            </a:extLst>
          </p:cNvPr>
          <p:cNvSpPr txBox="1"/>
          <p:nvPr/>
        </p:nvSpPr>
        <p:spPr>
          <a:xfrm>
            <a:off x="650449" y="4255598"/>
            <a:ext cx="10901471" cy="1350712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Gill Sans Light"/>
                <a:ea typeface="+mj-ea"/>
                <a:cs typeface="+mj-cs"/>
              </a:rPr>
              <a:t>YAPAY ZEKA NEDIR?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911E7-88AB-4EF7-9126-EE8B2E75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8"/>
          <a:stretch/>
        </p:blipFill>
        <p:spPr>
          <a:xfrm>
            <a:off x="2880360" y="815159"/>
            <a:ext cx="6431280" cy="2975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530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re Parkour Atlas">
            <a:hlinkClick r:id="" action="ppaction://media"/>
            <a:extLst>
              <a:ext uri="{FF2B5EF4-FFF2-40B4-BE49-F238E27FC236}">
                <a16:creationId xmlns:a16="http://schemas.microsoft.com/office/drawing/2014/main" id="{4701026A-A4B5-4912-AC3F-1D968EE119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8A480-0EB3-4790-874E-CDDD07D3352B}"/>
              </a:ext>
            </a:extLst>
          </p:cNvPr>
          <p:cNvSpPr txBox="1"/>
          <p:nvPr/>
        </p:nvSpPr>
        <p:spPr>
          <a:xfrm>
            <a:off x="2880360" y="3977238"/>
            <a:ext cx="6958023" cy="2516868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Gill Sans Light"/>
                <a:ea typeface="+mj-ea"/>
                <a:cs typeface="+mj-cs"/>
              </a:rPr>
              <a:t>BUYUK MIKTARDA VERI ISLEME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Gill Sans Ligh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Gill Sans Light"/>
              </a:rPr>
              <a:t>OTOMATIK OGRENME - TAHMIN URETME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Gill Sans Ligh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Gill Sans Light"/>
                <a:ea typeface="+mj-ea"/>
                <a:cs typeface="+mj-cs"/>
              </a:rPr>
              <a:t>AKILLI ALGORITMALAR GELISTIRME</a:t>
            </a:r>
            <a:endParaRPr lang="en-US" sz="2000" dirty="0">
              <a:latin typeface="Gill Sans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911E7-88AB-4EF7-9126-EE8B2E75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8"/>
          <a:stretch/>
        </p:blipFill>
        <p:spPr>
          <a:xfrm>
            <a:off x="2880360" y="815159"/>
            <a:ext cx="6431280" cy="2975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316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460E451-19DB-4521-8C89-3FC2F14E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8520"/>
          <a:stretch/>
        </p:blipFill>
        <p:spPr>
          <a:xfrm>
            <a:off x="3245637" y="-1"/>
            <a:ext cx="8946363" cy="6858000"/>
          </a:xfrm>
          <a:custGeom>
            <a:avLst/>
            <a:gdLst>
              <a:gd name="connsiteX0" fmla="*/ 0 w 8946363"/>
              <a:gd name="connsiteY0" fmla="*/ 0 h 6858000"/>
              <a:gd name="connsiteX1" fmla="*/ 8946363 w 8946363"/>
              <a:gd name="connsiteY1" fmla="*/ 0 h 6858000"/>
              <a:gd name="connsiteX2" fmla="*/ 8946363 w 8946363"/>
              <a:gd name="connsiteY2" fmla="*/ 6858000 h 6858000"/>
              <a:gd name="connsiteX3" fmla="*/ 1 w 8946363"/>
              <a:gd name="connsiteY3" fmla="*/ 6858000 h 6858000"/>
              <a:gd name="connsiteX4" fmla="*/ 60040 w 8946363"/>
              <a:gd name="connsiteY4" fmla="*/ 6788731 h 6858000"/>
              <a:gd name="connsiteX5" fmla="*/ 1210035 w 8946363"/>
              <a:gd name="connsiteY5" fmla="*/ 3429001 h 6858000"/>
              <a:gd name="connsiteX6" fmla="*/ 60040 w 8946363"/>
              <a:gd name="connsiteY6" fmla="*/ 692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7" name="Freeform: Shape 21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8A480-0EB3-4790-874E-CDDD07D3352B}"/>
              </a:ext>
            </a:extLst>
          </p:cNvPr>
          <p:cNvSpPr txBox="1"/>
          <p:nvPr/>
        </p:nvSpPr>
        <p:spPr>
          <a:xfrm>
            <a:off x="-132246" y="1222756"/>
            <a:ext cx="4154253" cy="12390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Gill Sans Light"/>
                <a:ea typeface="+mj-ea"/>
                <a:cs typeface="+mj-cs"/>
              </a:rPr>
              <a:t>TOHUMCULUKTA YAPAY ZEKA NEDEN ONEMLI?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6EB6E-6762-4DD7-AAD4-295435ABB315}"/>
              </a:ext>
            </a:extLst>
          </p:cNvPr>
          <p:cNvSpPr txBox="1"/>
          <p:nvPr/>
        </p:nvSpPr>
        <p:spPr>
          <a:xfrm>
            <a:off x="-414235" y="2679270"/>
            <a:ext cx="5724907" cy="3207258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Light"/>
              </a:rPr>
              <a:t>PAZAR: 50 MILYAR DOLAR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Light"/>
              </a:rPr>
              <a:t>HER YIL DAHA DA BUYUYEN BIR PAZAR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Light"/>
              </a:rPr>
              <a:t>SURDURULEBILIRLIK: 1 TRILYON TON CO2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Light"/>
              </a:rPr>
              <a:t>FIRSATLAR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Light"/>
              </a:rPr>
              <a:t>TARIM TEKNOLOJISI 20 YIL GERIDE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080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8A480-0EB3-4790-874E-CDDD07D3352B}"/>
              </a:ext>
            </a:extLst>
          </p:cNvPr>
          <p:cNvSpPr txBox="1"/>
          <p:nvPr/>
        </p:nvSpPr>
        <p:spPr>
          <a:xfrm>
            <a:off x="838200" y="5534025"/>
            <a:ext cx="10515600" cy="82232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Gill Sans Light"/>
                <a:ea typeface="+mj-ea"/>
                <a:cs typeface="+mj-cs"/>
              </a:rPr>
              <a:t>TOHUMCULUKTA KULLANIM ALANLARI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AA2811F-0C9A-4439-BA99-BC6E8D3CE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b="1480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BA80CF-D64B-477B-A2AD-44CA5843A05F}"/>
              </a:ext>
            </a:extLst>
          </p:cNvPr>
          <p:cNvGrpSpPr/>
          <p:nvPr/>
        </p:nvGrpSpPr>
        <p:grpSpPr>
          <a:xfrm>
            <a:off x="7456374" y="1823522"/>
            <a:ext cx="4067875" cy="2984327"/>
            <a:chOff x="7017619" y="1833147"/>
            <a:chExt cx="4067875" cy="29843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CF2884-6CF3-44C6-A9CA-C5AB169F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7619" y="1833147"/>
              <a:ext cx="2054191" cy="29694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CC4663-1372-417C-B053-974670635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9031303" y="1848026"/>
              <a:ext cx="2054191" cy="2969448"/>
            </a:xfrm>
            <a:prstGeom prst="rect">
              <a:avLst/>
            </a:prstGeom>
          </p:spPr>
        </p:pic>
      </p:grpSp>
      <p:pic>
        <p:nvPicPr>
          <p:cNvPr id="6" name="Picture 5" descr="A person lying on a bed&#10;&#10;Description automatically generated">
            <a:extLst>
              <a:ext uri="{FF2B5EF4-FFF2-40B4-BE49-F238E27FC236}">
                <a16:creationId xmlns:a16="http://schemas.microsoft.com/office/drawing/2014/main" id="{AE28CD08-F6BF-4487-BF6B-BA3BAB8D8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" y="1408739"/>
            <a:ext cx="2565282" cy="3477082"/>
          </a:xfrm>
          <a:prstGeom prst="rect">
            <a:avLst/>
          </a:prstGeom>
        </p:spPr>
      </p:pic>
      <p:pic>
        <p:nvPicPr>
          <p:cNvPr id="9" name="Picture 8" descr="A picture containing laying, lying, small, pair&#10;&#10;Description automatically generated">
            <a:extLst>
              <a:ext uri="{FF2B5EF4-FFF2-40B4-BE49-F238E27FC236}">
                <a16:creationId xmlns:a16="http://schemas.microsoft.com/office/drawing/2014/main" id="{BE19C704-59E1-4094-BEF7-9ED3B528D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681" y="1967221"/>
            <a:ext cx="3477082" cy="23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BA80CF-D64B-477B-A2AD-44CA5843A05F}"/>
              </a:ext>
            </a:extLst>
          </p:cNvPr>
          <p:cNvGrpSpPr/>
          <p:nvPr/>
        </p:nvGrpSpPr>
        <p:grpSpPr>
          <a:xfrm>
            <a:off x="7456374" y="1823522"/>
            <a:ext cx="4067875" cy="2984327"/>
            <a:chOff x="7017619" y="1833147"/>
            <a:chExt cx="4067875" cy="29843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CF2884-6CF3-44C6-A9CA-C5AB169F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7619" y="1833147"/>
              <a:ext cx="2054191" cy="29694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CC4663-1372-417C-B053-974670635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9031303" y="1848026"/>
              <a:ext cx="2054191" cy="2969448"/>
            </a:xfrm>
            <a:prstGeom prst="rect">
              <a:avLst/>
            </a:prstGeom>
          </p:spPr>
        </p:pic>
      </p:grpSp>
      <p:pic>
        <p:nvPicPr>
          <p:cNvPr id="6" name="Picture 5" descr="A person lying on a bed&#10;&#10;Description automatically generated">
            <a:extLst>
              <a:ext uri="{FF2B5EF4-FFF2-40B4-BE49-F238E27FC236}">
                <a16:creationId xmlns:a16="http://schemas.microsoft.com/office/drawing/2014/main" id="{AE28CD08-F6BF-4487-BF6B-BA3BAB8D8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" y="1408739"/>
            <a:ext cx="2565282" cy="3477082"/>
          </a:xfrm>
          <a:prstGeom prst="rect">
            <a:avLst/>
          </a:prstGeom>
        </p:spPr>
      </p:pic>
      <p:pic>
        <p:nvPicPr>
          <p:cNvPr id="9" name="Picture 8" descr="A picture containing laying, lying, small, pair&#10;&#10;Description automatically generated">
            <a:extLst>
              <a:ext uri="{FF2B5EF4-FFF2-40B4-BE49-F238E27FC236}">
                <a16:creationId xmlns:a16="http://schemas.microsoft.com/office/drawing/2014/main" id="{BE19C704-59E1-4094-BEF7-9ED3B528D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681" y="1967221"/>
            <a:ext cx="3477082" cy="2360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40D54-79FA-45A0-95FB-9C6397E48255}"/>
              </a:ext>
            </a:extLst>
          </p:cNvPr>
          <p:cNvSpPr txBox="1"/>
          <p:nvPr/>
        </p:nvSpPr>
        <p:spPr>
          <a:xfrm>
            <a:off x="1172725" y="741144"/>
            <a:ext cx="748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Gill Sans Light"/>
              </a:rPr>
              <a:t>Olu</a:t>
            </a:r>
            <a:endParaRPr lang="LID4096" sz="3000" dirty="0">
              <a:latin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F2E3F-AE0D-4FBC-8F17-769396876F14}"/>
              </a:ext>
            </a:extLst>
          </p:cNvPr>
          <p:cNvSpPr txBox="1"/>
          <p:nvPr/>
        </p:nvSpPr>
        <p:spPr>
          <a:xfrm>
            <a:off x="3989635" y="741144"/>
            <a:ext cx="926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Gill Sans Light"/>
              </a:rPr>
              <a:t>Canli</a:t>
            </a:r>
            <a:endParaRPr lang="LID4096" sz="3000" dirty="0">
              <a:latin typeface="Gill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3F3EE-B12D-4DA0-B154-7A829E2986B1}"/>
              </a:ext>
            </a:extLst>
          </p:cNvPr>
          <p:cNvSpPr txBox="1"/>
          <p:nvPr/>
        </p:nvSpPr>
        <p:spPr>
          <a:xfrm>
            <a:off x="-155634" y="92472"/>
            <a:ext cx="364555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rgbClr val="C00000"/>
                </a:solidFill>
                <a:latin typeface="Gill Sans Light"/>
              </a:rPr>
              <a:t>X</a:t>
            </a:r>
            <a:endParaRPr lang="LID4096" sz="400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F34C6-4E74-4795-ABD0-2C13EA31AAD3}"/>
              </a:ext>
            </a:extLst>
          </p:cNvPr>
          <p:cNvSpPr txBox="1"/>
          <p:nvPr/>
        </p:nvSpPr>
        <p:spPr>
          <a:xfrm>
            <a:off x="9824988" y="854741"/>
            <a:ext cx="748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Gill Sans Light"/>
              </a:rPr>
              <a:t>Olu</a:t>
            </a:r>
            <a:endParaRPr lang="LID4096" sz="3000" dirty="0">
              <a:latin typeface="Gill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28945-697A-4CB5-8E6D-062540A76B4C}"/>
              </a:ext>
            </a:extLst>
          </p:cNvPr>
          <p:cNvSpPr txBox="1"/>
          <p:nvPr/>
        </p:nvSpPr>
        <p:spPr>
          <a:xfrm>
            <a:off x="8046534" y="861914"/>
            <a:ext cx="926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Gill Sans Light"/>
              </a:rPr>
              <a:t>Canli</a:t>
            </a:r>
            <a:endParaRPr lang="LID4096" sz="3000" dirty="0"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72610-9413-401F-A074-98DAC65AC1D2}"/>
              </a:ext>
            </a:extLst>
          </p:cNvPr>
          <p:cNvSpPr txBox="1"/>
          <p:nvPr/>
        </p:nvSpPr>
        <p:spPr>
          <a:xfrm>
            <a:off x="9103593" y="854741"/>
            <a:ext cx="278153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rgbClr val="C00000"/>
                </a:solidFill>
                <a:latin typeface="Gill Sans Light"/>
              </a:rPr>
              <a:t>X</a:t>
            </a:r>
            <a:endParaRPr lang="LID4096" sz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7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446</Words>
  <Application>Microsoft Office PowerPoint</Application>
  <PresentationFormat>Widescreen</PresentationFormat>
  <Paragraphs>122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Gill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Hizli Islah – Homozigotlastirma</vt:lpstr>
      <vt:lpstr>Hedefsel Islah (Targeted Breeding): F2 – F4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Onur Hancer</dc:creator>
  <cp:lastModifiedBy>Onur Hancer</cp:lastModifiedBy>
  <cp:revision>49</cp:revision>
  <dcterms:created xsi:type="dcterms:W3CDTF">2019-12-14T19:05:11Z</dcterms:created>
  <dcterms:modified xsi:type="dcterms:W3CDTF">2019-12-14T23:14:18Z</dcterms:modified>
</cp:coreProperties>
</file>